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7A2A1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A2A1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A2A1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A2A1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4" y="6009741"/>
            <a:ext cx="3331845" cy="3260725"/>
          </a:xfrm>
          <a:custGeom>
            <a:avLst/>
            <a:gdLst/>
            <a:ahLst/>
            <a:cxnLst/>
            <a:rect l="l" t="t" r="r" b="b"/>
            <a:pathLst>
              <a:path w="3331845" h="3260725">
                <a:moveTo>
                  <a:pt x="3331337" y="0"/>
                </a:moveTo>
                <a:lnTo>
                  <a:pt x="0" y="0"/>
                </a:lnTo>
                <a:lnTo>
                  <a:pt x="0" y="3260255"/>
                </a:lnTo>
                <a:lnTo>
                  <a:pt x="3331337" y="3260255"/>
                </a:lnTo>
                <a:lnTo>
                  <a:pt x="3331337" y="0"/>
                </a:lnTo>
                <a:close/>
              </a:path>
            </a:pathLst>
          </a:custGeom>
          <a:solidFill>
            <a:srgbClr val="EEED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65397" y="6004814"/>
            <a:ext cx="3331845" cy="3260725"/>
          </a:xfrm>
          <a:custGeom>
            <a:avLst/>
            <a:gdLst/>
            <a:ahLst/>
            <a:cxnLst/>
            <a:rect l="l" t="t" r="r" b="b"/>
            <a:pathLst>
              <a:path w="3331845" h="3260725">
                <a:moveTo>
                  <a:pt x="3331337" y="0"/>
                </a:moveTo>
                <a:lnTo>
                  <a:pt x="0" y="0"/>
                </a:lnTo>
                <a:lnTo>
                  <a:pt x="0" y="3260255"/>
                </a:lnTo>
                <a:lnTo>
                  <a:pt x="3331337" y="3260255"/>
                </a:lnTo>
                <a:lnTo>
                  <a:pt x="3331337" y="0"/>
                </a:lnTo>
                <a:close/>
              </a:path>
            </a:pathLst>
          </a:custGeom>
          <a:solidFill>
            <a:srgbClr val="EEEDE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359994"/>
            <a:ext cx="6840004" cy="549000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0003" y="1423047"/>
            <a:ext cx="3626319" cy="38311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4712" y="553295"/>
            <a:ext cx="5591175" cy="1008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7A2A1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245"/>
              </a:lnSpc>
              <a:spcBef>
                <a:spcPts val="100"/>
              </a:spcBef>
            </a:pPr>
            <a:r>
              <a:rPr dirty="0"/>
              <a:t>S</a:t>
            </a:r>
            <a:r>
              <a:rPr dirty="0" spc="265"/>
              <a:t> </a:t>
            </a:r>
            <a:r>
              <a:rPr dirty="0"/>
              <a:t>A</a:t>
            </a:r>
            <a:r>
              <a:rPr dirty="0" spc="315"/>
              <a:t> </a:t>
            </a:r>
            <a:r>
              <a:rPr dirty="0"/>
              <a:t>L</a:t>
            </a:r>
            <a:r>
              <a:rPr dirty="0" spc="160"/>
              <a:t> </a:t>
            </a:r>
            <a:r>
              <a:rPr dirty="0"/>
              <a:t>G</a:t>
            </a:r>
            <a:r>
              <a:rPr dirty="0" spc="315"/>
              <a:t> </a:t>
            </a:r>
            <a:r>
              <a:rPr dirty="0"/>
              <a:t>S</a:t>
            </a:r>
            <a:r>
              <a:rPr dirty="0" spc="315"/>
              <a:t> </a:t>
            </a:r>
            <a:r>
              <a:rPr dirty="0"/>
              <a:t>D</a:t>
            </a:r>
            <a:r>
              <a:rPr dirty="0" spc="315"/>
              <a:t> </a:t>
            </a:r>
            <a:r>
              <a:rPr dirty="0"/>
              <a:t>U</a:t>
            </a:r>
            <a:r>
              <a:rPr dirty="0" spc="310"/>
              <a:t> </a:t>
            </a:r>
            <a:r>
              <a:rPr dirty="0"/>
              <a:t>G</a:t>
            </a:r>
            <a:r>
              <a:rPr dirty="0" spc="315"/>
              <a:t> </a:t>
            </a:r>
            <a:r>
              <a:rPr dirty="0"/>
              <a:t>N</a:t>
            </a:r>
            <a:r>
              <a:rPr dirty="0" spc="315"/>
              <a:t> </a:t>
            </a:r>
            <a:r>
              <a:rPr dirty="0"/>
              <a:t>A</a:t>
            </a:r>
            <a:r>
              <a:rPr dirty="0" spc="315"/>
              <a:t> </a:t>
            </a:r>
            <a:r>
              <a:rPr dirty="0" spc="-50"/>
              <a:t>D</a:t>
            </a:r>
          </a:p>
          <a:p>
            <a:pPr algn="ctr" marL="53975">
              <a:lnSpc>
                <a:spcPts val="2485"/>
              </a:lnSpc>
              <a:tabLst>
                <a:tab pos="1473200" algn="l"/>
              </a:tabLst>
            </a:pPr>
            <a:r>
              <a:rPr dirty="0" sz="2100">
                <a:solidFill>
                  <a:srgbClr val="231F20"/>
                </a:solidFill>
                <a:latin typeface="Gotham Narrow Book"/>
                <a:cs typeface="Gotham Narrow Book"/>
              </a:rPr>
              <a:t>P</a:t>
            </a:r>
            <a:r>
              <a:rPr dirty="0" sz="2100" spc="-2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2100">
                <a:solidFill>
                  <a:srgbClr val="231F20"/>
                </a:solidFill>
                <a:latin typeface="Gotham Narrow Book"/>
                <a:cs typeface="Gotham Narrow Book"/>
              </a:rPr>
              <a:t>Å</a:t>
            </a:r>
            <a:r>
              <a:rPr dirty="0" sz="2100" spc="-12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2100" spc="310">
                <a:solidFill>
                  <a:srgbClr val="231F20"/>
                </a:solidFill>
                <a:latin typeface="Gotham Narrow Book"/>
                <a:cs typeface="Gotham Narrow Book"/>
              </a:rPr>
              <a:t>SKEN</a:t>
            </a:r>
            <a:r>
              <a:rPr dirty="0" sz="2100">
                <a:solidFill>
                  <a:srgbClr val="231F20"/>
                </a:solidFill>
                <a:latin typeface="Gotham Narrow Book"/>
                <a:cs typeface="Gotham Narrow Book"/>
              </a:rPr>
              <a:t>	</a:t>
            </a:r>
            <a:r>
              <a:rPr dirty="0" sz="2100" spc="220">
                <a:solidFill>
                  <a:srgbClr val="231F20"/>
                </a:solidFill>
                <a:latin typeface="Gotham Narrow Book"/>
                <a:cs typeface="Gotham Narrow Book"/>
              </a:rPr>
              <a:t>20</a:t>
            </a:r>
            <a:r>
              <a:rPr dirty="0" sz="2100" spc="-1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2100" spc="195">
                <a:solidFill>
                  <a:srgbClr val="231F20"/>
                </a:solidFill>
                <a:latin typeface="Gotham Narrow Book"/>
                <a:cs typeface="Gotham Narrow Book"/>
              </a:rPr>
              <a:t>25 </a:t>
            </a:r>
            <a:endParaRPr sz="2100">
              <a:latin typeface="Gotham Narrow Book"/>
              <a:cs typeface="Gotham Narrow Boo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5091" y="6156072"/>
            <a:ext cx="2794635" cy="2470785"/>
            <a:chOff x="755091" y="6156072"/>
            <a:chExt cx="2794635" cy="24707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091" y="6358534"/>
              <a:ext cx="2387422" cy="22677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09209" y="6156072"/>
              <a:ext cx="1240790" cy="1240790"/>
            </a:xfrm>
            <a:custGeom>
              <a:avLst/>
              <a:gdLst/>
              <a:ahLst/>
              <a:cxnLst/>
              <a:rect l="l" t="t" r="r" b="b"/>
              <a:pathLst>
                <a:path w="1240789" h="1240790">
                  <a:moveTo>
                    <a:pt x="629937" y="0"/>
                  </a:moveTo>
                  <a:lnTo>
                    <a:pt x="582183" y="1151"/>
                  </a:lnTo>
                  <a:lnTo>
                    <a:pt x="533925" y="6049"/>
                  </a:lnTo>
                  <a:lnTo>
                    <a:pt x="486185" y="14642"/>
                  </a:lnTo>
                  <a:lnTo>
                    <a:pt x="439962" y="26697"/>
                  </a:lnTo>
                  <a:lnTo>
                    <a:pt x="395373" y="42059"/>
                  </a:lnTo>
                  <a:lnTo>
                    <a:pt x="352537" y="60573"/>
                  </a:lnTo>
                  <a:lnTo>
                    <a:pt x="311569" y="82082"/>
                  </a:lnTo>
                  <a:lnTo>
                    <a:pt x="272588" y="106431"/>
                  </a:lnTo>
                  <a:lnTo>
                    <a:pt x="235711" y="133464"/>
                  </a:lnTo>
                  <a:lnTo>
                    <a:pt x="201055" y="163026"/>
                  </a:lnTo>
                  <a:lnTo>
                    <a:pt x="168737" y="194960"/>
                  </a:lnTo>
                  <a:lnTo>
                    <a:pt x="138876" y="229112"/>
                  </a:lnTo>
                  <a:lnTo>
                    <a:pt x="111587" y="265324"/>
                  </a:lnTo>
                  <a:lnTo>
                    <a:pt x="86990" y="303442"/>
                  </a:lnTo>
                  <a:lnTo>
                    <a:pt x="65200" y="343310"/>
                  </a:lnTo>
                  <a:lnTo>
                    <a:pt x="46335" y="384772"/>
                  </a:lnTo>
                  <a:lnTo>
                    <a:pt x="30513" y="427672"/>
                  </a:lnTo>
                  <a:lnTo>
                    <a:pt x="17852" y="471855"/>
                  </a:lnTo>
                  <a:lnTo>
                    <a:pt x="8467" y="517164"/>
                  </a:lnTo>
                  <a:lnTo>
                    <a:pt x="2477" y="563445"/>
                  </a:lnTo>
                  <a:lnTo>
                    <a:pt x="0" y="610541"/>
                  </a:lnTo>
                  <a:lnTo>
                    <a:pt x="1151" y="658297"/>
                  </a:lnTo>
                  <a:lnTo>
                    <a:pt x="6049" y="706556"/>
                  </a:lnTo>
                  <a:lnTo>
                    <a:pt x="14644" y="754294"/>
                  </a:lnTo>
                  <a:lnTo>
                    <a:pt x="26700" y="800516"/>
                  </a:lnTo>
                  <a:lnTo>
                    <a:pt x="42064" y="845103"/>
                  </a:lnTo>
                  <a:lnTo>
                    <a:pt x="60579" y="887939"/>
                  </a:lnTo>
                  <a:lnTo>
                    <a:pt x="82089" y="928905"/>
                  </a:lnTo>
                  <a:lnTo>
                    <a:pt x="106439" y="967885"/>
                  </a:lnTo>
                  <a:lnTo>
                    <a:pt x="133473" y="1004761"/>
                  </a:lnTo>
                  <a:lnTo>
                    <a:pt x="163035" y="1039417"/>
                  </a:lnTo>
                  <a:lnTo>
                    <a:pt x="194970" y="1071734"/>
                  </a:lnTo>
                  <a:lnTo>
                    <a:pt x="229121" y="1101595"/>
                  </a:lnTo>
                  <a:lnTo>
                    <a:pt x="265334" y="1128882"/>
                  </a:lnTo>
                  <a:lnTo>
                    <a:pt x="303452" y="1153480"/>
                  </a:lnTo>
                  <a:lnTo>
                    <a:pt x="343319" y="1175269"/>
                  </a:lnTo>
                  <a:lnTo>
                    <a:pt x="384780" y="1194134"/>
                  </a:lnTo>
                  <a:lnTo>
                    <a:pt x="427680" y="1209955"/>
                  </a:lnTo>
                  <a:lnTo>
                    <a:pt x="471862" y="1222617"/>
                  </a:lnTo>
                  <a:lnTo>
                    <a:pt x="517170" y="1232001"/>
                  </a:lnTo>
                  <a:lnTo>
                    <a:pt x="563450" y="1237991"/>
                  </a:lnTo>
                  <a:lnTo>
                    <a:pt x="610544" y="1240469"/>
                  </a:lnTo>
                  <a:lnTo>
                    <a:pt x="658298" y="1239317"/>
                  </a:lnTo>
                  <a:lnTo>
                    <a:pt x="706556" y="1234419"/>
                  </a:lnTo>
                  <a:lnTo>
                    <a:pt x="754294" y="1225825"/>
                  </a:lnTo>
                  <a:lnTo>
                    <a:pt x="800516" y="1213768"/>
                  </a:lnTo>
                  <a:lnTo>
                    <a:pt x="845103" y="1198404"/>
                  </a:lnTo>
                  <a:lnTo>
                    <a:pt x="887939" y="1179890"/>
                  </a:lnTo>
                  <a:lnTo>
                    <a:pt x="928905" y="1158379"/>
                  </a:lnTo>
                  <a:lnTo>
                    <a:pt x="967885" y="1134029"/>
                  </a:lnTo>
                  <a:lnTo>
                    <a:pt x="1004762" y="1106996"/>
                  </a:lnTo>
                  <a:lnTo>
                    <a:pt x="1039417" y="1077433"/>
                  </a:lnTo>
                  <a:lnTo>
                    <a:pt x="1071735" y="1045499"/>
                  </a:lnTo>
                  <a:lnTo>
                    <a:pt x="1101596" y="1011347"/>
                  </a:lnTo>
                  <a:lnTo>
                    <a:pt x="1128884" y="975135"/>
                  </a:lnTo>
                  <a:lnTo>
                    <a:pt x="1153482" y="937017"/>
                  </a:lnTo>
                  <a:lnTo>
                    <a:pt x="1175272" y="897149"/>
                  </a:lnTo>
                  <a:lnTo>
                    <a:pt x="1194137" y="855688"/>
                  </a:lnTo>
                  <a:lnTo>
                    <a:pt x="1209960" y="812788"/>
                  </a:lnTo>
                  <a:lnTo>
                    <a:pt x="1222623" y="768607"/>
                  </a:lnTo>
                  <a:lnTo>
                    <a:pt x="1232008" y="723298"/>
                  </a:lnTo>
                  <a:lnTo>
                    <a:pt x="1237999" y="677019"/>
                  </a:lnTo>
                  <a:lnTo>
                    <a:pt x="1240478" y="629924"/>
                  </a:lnTo>
                  <a:lnTo>
                    <a:pt x="1239328" y="582170"/>
                  </a:lnTo>
                  <a:lnTo>
                    <a:pt x="1234432" y="533912"/>
                  </a:lnTo>
                  <a:lnTo>
                    <a:pt x="1225837" y="486174"/>
                  </a:lnTo>
                  <a:lnTo>
                    <a:pt x="1213781" y="439952"/>
                  </a:lnTo>
                  <a:lnTo>
                    <a:pt x="1198417" y="395365"/>
                  </a:lnTo>
                  <a:lnTo>
                    <a:pt x="1179902" y="352530"/>
                  </a:lnTo>
                  <a:lnTo>
                    <a:pt x="1158392" y="311563"/>
                  </a:lnTo>
                  <a:lnTo>
                    <a:pt x="1134042" y="272583"/>
                  </a:lnTo>
                  <a:lnTo>
                    <a:pt x="1107008" y="235707"/>
                  </a:lnTo>
                  <a:lnTo>
                    <a:pt x="1077446" y="201052"/>
                  </a:lnTo>
                  <a:lnTo>
                    <a:pt x="1045511" y="168735"/>
                  </a:lnTo>
                  <a:lnTo>
                    <a:pt x="1011360" y="138874"/>
                  </a:lnTo>
                  <a:lnTo>
                    <a:pt x="975147" y="111586"/>
                  </a:lnTo>
                  <a:lnTo>
                    <a:pt x="937029" y="86989"/>
                  </a:lnTo>
                  <a:lnTo>
                    <a:pt x="897162" y="65199"/>
                  </a:lnTo>
                  <a:lnTo>
                    <a:pt x="855701" y="46335"/>
                  </a:lnTo>
                  <a:lnTo>
                    <a:pt x="812801" y="30513"/>
                  </a:lnTo>
                  <a:lnTo>
                    <a:pt x="768619" y="17851"/>
                  </a:lnTo>
                  <a:lnTo>
                    <a:pt x="723311" y="8467"/>
                  </a:lnTo>
                  <a:lnTo>
                    <a:pt x="677031" y="2477"/>
                  </a:lnTo>
                  <a:lnTo>
                    <a:pt x="629937" y="0"/>
                  </a:lnTo>
                  <a:close/>
                </a:path>
              </a:pathLst>
            </a:custGeom>
            <a:solidFill>
              <a:srgbClr val="57A2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59994" y="6009741"/>
            <a:ext cx="3331845" cy="3260725"/>
          </a:xfrm>
          <a:prstGeom prst="rect">
            <a:avLst/>
          </a:prstGeom>
        </p:spPr>
        <p:txBody>
          <a:bodyPr wrap="square" lIns="0" tIns="480695" rIns="0" bIns="0" rtlCol="0" vert="horz">
            <a:spAutoFit/>
          </a:bodyPr>
          <a:lstStyle/>
          <a:p>
            <a:pPr marL="2070735">
              <a:lnSpc>
                <a:spcPct val="100000"/>
              </a:lnSpc>
              <a:spcBef>
                <a:spcPts val="3785"/>
              </a:spcBef>
            </a:pPr>
            <a:r>
              <a:rPr dirty="0" sz="3450" spc="105">
                <a:solidFill>
                  <a:srgbClr val="FFFFFF"/>
                </a:solidFill>
                <a:latin typeface="Gotham Narrow Black"/>
                <a:cs typeface="Gotham Narrow Black"/>
              </a:rPr>
              <a:t>20</a:t>
            </a:r>
            <a:r>
              <a:rPr dirty="0" sz="3450" spc="45">
                <a:solidFill>
                  <a:srgbClr val="FFFFFF"/>
                </a:solidFill>
                <a:latin typeface="Gotham Narrow Black"/>
                <a:cs typeface="Gotham Narrow Black"/>
              </a:rPr>
              <a:t>0</a:t>
            </a:r>
            <a:r>
              <a:rPr dirty="0" sz="3450" spc="-425">
                <a:solidFill>
                  <a:srgbClr val="FFFFFF"/>
                </a:solidFill>
                <a:latin typeface="Gotham Narrow Black"/>
                <a:cs typeface="Gotham Narrow Black"/>
              </a:rPr>
              <a:t>,</a:t>
            </a:r>
            <a:r>
              <a:rPr dirty="0" sz="3450" spc="105">
                <a:solidFill>
                  <a:srgbClr val="FFFFFF"/>
                </a:solidFill>
                <a:latin typeface="Gotham Narrow Black"/>
                <a:cs typeface="Gotham Narrow Black"/>
              </a:rPr>
              <a:t>-</a:t>
            </a: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</a:pP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</a:pP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450">
              <a:latin typeface="Gotham Narrow Black"/>
              <a:cs typeface="Gotham Narrow Black"/>
            </a:endParaRPr>
          </a:p>
          <a:p>
            <a:pPr algn="ctr" marL="34290">
              <a:lnSpc>
                <a:spcPts val="1660"/>
              </a:lnSpc>
            </a:pPr>
            <a:r>
              <a:rPr dirty="0" sz="1400" spc="105">
                <a:solidFill>
                  <a:srgbClr val="57A2A1"/>
                </a:solidFill>
                <a:latin typeface="Gotham Narrow Black"/>
                <a:cs typeface="Gotham Narrow Black"/>
              </a:rPr>
              <a:t>PÅSKEEGG</a:t>
            </a:r>
            <a:r>
              <a:rPr dirty="0" sz="1400" spc="295">
                <a:solidFill>
                  <a:srgbClr val="57A2A1"/>
                </a:solidFill>
                <a:latin typeface="Gotham Narrow Black"/>
                <a:cs typeface="Gotham Narrow Black"/>
              </a:rPr>
              <a:t> </a:t>
            </a:r>
            <a:r>
              <a:rPr dirty="0" sz="1400" spc="70">
                <a:solidFill>
                  <a:srgbClr val="57A2A1"/>
                </a:solidFill>
                <a:latin typeface="Gotham Narrow Black"/>
                <a:cs typeface="Gotham Narrow Black"/>
              </a:rPr>
              <a:t>18</a:t>
            </a:r>
            <a:r>
              <a:rPr dirty="0" sz="1400" spc="295">
                <a:solidFill>
                  <a:srgbClr val="57A2A1"/>
                </a:solidFill>
                <a:latin typeface="Gotham Narrow Black"/>
                <a:cs typeface="Gotham Narrow Black"/>
              </a:rPr>
              <a:t> </a:t>
            </a:r>
            <a:r>
              <a:rPr dirty="0" sz="1400" spc="45">
                <a:solidFill>
                  <a:srgbClr val="57A2A1"/>
                </a:solidFill>
                <a:latin typeface="Gotham Narrow Black"/>
                <a:cs typeface="Gotham Narrow Black"/>
              </a:rPr>
              <a:t>CM </a:t>
            </a:r>
            <a:endParaRPr sz="1400">
              <a:latin typeface="Gotham Narrow Black"/>
              <a:cs typeface="Gotham Narrow Black"/>
            </a:endParaRPr>
          </a:p>
          <a:p>
            <a:pPr algn="ctr" marL="17780">
              <a:lnSpc>
                <a:spcPts val="1420"/>
              </a:lnSpc>
            </a:pP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med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400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g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smågodt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og</a:t>
            </a:r>
            <a:r>
              <a:rPr dirty="0" sz="1200" spc="4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Gotham Narrow Book"/>
                <a:cs typeface="Gotham Narrow Book"/>
              </a:rPr>
              <a:t>sjokolade</a:t>
            </a:r>
            <a:endParaRPr sz="1200">
              <a:latin typeface="Gotham Narrow Book"/>
              <a:cs typeface="Gotham Narrow Boo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031996" y="6039002"/>
            <a:ext cx="3020060" cy="2532380"/>
            <a:chOff x="4031996" y="6039002"/>
            <a:chExt cx="3020060" cy="253238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1996" y="6039002"/>
              <a:ext cx="2635326" cy="253204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811540" y="6156072"/>
              <a:ext cx="1240790" cy="1240790"/>
            </a:xfrm>
            <a:custGeom>
              <a:avLst/>
              <a:gdLst/>
              <a:ahLst/>
              <a:cxnLst/>
              <a:rect l="l" t="t" r="r" b="b"/>
              <a:pathLst>
                <a:path w="1240790" h="1240790">
                  <a:moveTo>
                    <a:pt x="629937" y="0"/>
                  </a:moveTo>
                  <a:lnTo>
                    <a:pt x="582183" y="1151"/>
                  </a:lnTo>
                  <a:lnTo>
                    <a:pt x="533925" y="6049"/>
                  </a:lnTo>
                  <a:lnTo>
                    <a:pt x="486185" y="14642"/>
                  </a:lnTo>
                  <a:lnTo>
                    <a:pt x="439962" y="26697"/>
                  </a:lnTo>
                  <a:lnTo>
                    <a:pt x="395373" y="42059"/>
                  </a:lnTo>
                  <a:lnTo>
                    <a:pt x="352537" y="60573"/>
                  </a:lnTo>
                  <a:lnTo>
                    <a:pt x="311569" y="82082"/>
                  </a:lnTo>
                  <a:lnTo>
                    <a:pt x="272588" y="106431"/>
                  </a:lnTo>
                  <a:lnTo>
                    <a:pt x="235711" y="133464"/>
                  </a:lnTo>
                  <a:lnTo>
                    <a:pt x="201055" y="163026"/>
                  </a:lnTo>
                  <a:lnTo>
                    <a:pt x="168737" y="194960"/>
                  </a:lnTo>
                  <a:lnTo>
                    <a:pt x="138876" y="229112"/>
                  </a:lnTo>
                  <a:lnTo>
                    <a:pt x="111587" y="265324"/>
                  </a:lnTo>
                  <a:lnTo>
                    <a:pt x="86990" y="303442"/>
                  </a:lnTo>
                  <a:lnTo>
                    <a:pt x="65200" y="343310"/>
                  </a:lnTo>
                  <a:lnTo>
                    <a:pt x="46335" y="384772"/>
                  </a:lnTo>
                  <a:lnTo>
                    <a:pt x="30513" y="427672"/>
                  </a:lnTo>
                  <a:lnTo>
                    <a:pt x="17852" y="471855"/>
                  </a:lnTo>
                  <a:lnTo>
                    <a:pt x="8467" y="517164"/>
                  </a:lnTo>
                  <a:lnTo>
                    <a:pt x="2477" y="563445"/>
                  </a:lnTo>
                  <a:lnTo>
                    <a:pt x="0" y="610541"/>
                  </a:lnTo>
                  <a:lnTo>
                    <a:pt x="1151" y="658297"/>
                  </a:lnTo>
                  <a:lnTo>
                    <a:pt x="6049" y="706556"/>
                  </a:lnTo>
                  <a:lnTo>
                    <a:pt x="14644" y="754294"/>
                  </a:lnTo>
                  <a:lnTo>
                    <a:pt x="26700" y="800516"/>
                  </a:lnTo>
                  <a:lnTo>
                    <a:pt x="42064" y="845103"/>
                  </a:lnTo>
                  <a:lnTo>
                    <a:pt x="60579" y="887939"/>
                  </a:lnTo>
                  <a:lnTo>
                    <a:pt x="82089" y="928905"/>
                  </a:lnTo>
                  <a:lnTo>
                    <a:pt x="106439" y="967885"/>
                  </a:lnTo>
                  <a:lnTo>
                    <a:pt x="133473" y="1004761"/>
                  </a:lnTo>
                  <a:lnTo>
                    <a:pt x="163035" y="1039417"/>
                  </a:lnTo>
                  <a:lnTo>
                    <a:pt x="194970" y="1071734"/>
                  </a:lnTo>
                  <a:lnTo>
                    <a:pt x="229121" y="1101595"/>
                  </a:lnTo>
                  <a:lnTo>
                    <a:pt x="265334" y="1128882"/>
                  </a:lnTo>
                  <a:lnTo>
                    <a:pt x="303452" y="1153480"/>
                  </a:lnTo>
                  <a:lnTo>
                    <a:pt x="343319" y="1175269"/>
                  </a:lnTo>
                  <a:lnTo>
                    <a:pt x="384780" y="1194134"/>
                  </a:lnTo>
                  <a:lnTo>
                    <a:pt x="427680" y="1209955"/>
                  </a:lnTo>
                  <a:lnTo>
                    <a:pt x="471862" y="1222617"/>
                  </a:lnTo>
                  <a:lnTo>
                    <a:pt x="517170" y="1232001"/>
                  </a:lnTo>
                  <a:lnTo>
                    <a:pt x="563450" y="1237991"/>
                  </a:lnTo>
                  <a:lnTo>
                    <a:pt x="610544" y="1240469"/>
                  </a:lnTo>
                  <a:lnTo>
                    <a:pt x="658298" y="1239317"/>
                  </a:lnTo>
                  <a:lnTo>
                    <a:pt x="706556" y="1234419"/>
                  </a:lnTo>
                  <a:lnTo>
                    <a:pt x="754294" y="1225825"/>
                  </a:lnTo>
                  <a:lnTo>
                    <a:pt x="800516" y="1213768"/>
                  </a:lnTo>
                  <a:lnTo>
                    <a:pt x="845103" y="1198404"/>
                  </a:lnTo>
                  <a:lnTo>
                    <a:pt x="887939" y="1179890"/>
                  </a:lnTo>
                  <a:lnTo>
                    <a:pt x="928905" y="1158379"/>
                  </a:lnTo>
                  <a:lnTo>
                    <a:pt x="967885" y="1134029"/>
                  </a:lnTo>
                  <a:lnTo>
                    <a:pt x="1004762" y="1106996"/>
                  </a:lnTo>
                  <a:lnTo>
                    <a:pt x="1039417" y="1077433"/>
                  </a:lnTo>
                  <a:lnTo>
                    <a:pt x="1071735" y="1045499"/>
                  </a:lnTo>
                  <a:lnTo>
                    <a:pt x="1101596" y="1011347"/>
                  </a:lnTo>
                  <a:lnTo>
                    <a:pt x="1128884" y="975135"/>
                  </a:lnTo>
                  <a:lnTo>
                    <a:pt x="1153482" y="937017"/>
                  </a:lnTo>
                  <a:lnTo>
                    <a:pt x="1175272" y="897149"/>
                  </a:lnTo>
                  <a:lnTo>
                    <a:pt x="1194137" y="855688"/>
                  </a:lnTo>
                  <a:lnTo>
                    <a:pt x="1209960" y="812788"/>
                  </a:lnTo>
                  <a:lnTo>
                    <a:pt x="1222623" y="768607"/>
                  </a:lnTo>
                  <a:lnTo>
                    <a:pt x="1232008" y="723298"/>
                  </a:lnTo>
                  <a:lnTo>
                    <a:pt x="1237999" y="677019"/>
                  </a:lnTo>
                  <a:lnTo>
                    <a:pt x="1240478" y="629924"/>
                  </a:lnTo>
                  <a:lnTo>
                    <a:pt x="1239328" y="582170"/>
                  </a:lnTo>
                  <a:lnTo>
                    <a:pt x="1234432" y="533912"/>
                  </a:lnTo>
                  <a:lnTo>
                    <a:pt x="1225837" y="486174"/>
                  </a:lnTo>
                  <a:lnTo>
                    <a:pt x="1213781" y="439952"/>
                  </a:lnTo>
                  <a:lnTo>
                    <a:pt x="1198417" y="395365"/>
                  </a:lnTo>
                  <a:lnTo>
                    <a:pt x="1179902" y="352530"/>
                  </a:lnTo>
                  <a:lnTo>
                    <a:pt x="1158392" y="311563"/>
                  </a:lnTo>
                  <a:lnTo>
                    <a:pt x="1134042" y="272583"/>
                  </a:lnTo>
                  <a:lnTo>
                    <a:pt x="1107008" y="235707"/>
                  </a:lnTo>
                  <a:lnTo>
                    <a:pt x="1077446" y="201052"/>
                  </a:lnTo>
                  <a:lnTo>
                    <a:pt x="1045511" y="168735"/>
                  </a:lnTo>
                  <a:lnTo>
                    <a:pt x="1011360" y="138874"/>
                  </a:lnTo>
                  <a:lnTo>
                    <a:pt x="975147" y="111586"/>
                  </a:lnTo>
                  <a:lnTo>
                    <a:pt x="937029" y="86989"/>
                  </a:lnTo>
                  <a:lnTo>
                    <a:pt x="897162" y="65199"/>
                  </a:lnTo>
                  <a:lnTo>
                    <a:pt x="855701" y="46335"/>
                  </a:lnTo>
                  <a:lnTo>
                    <a:pt x="812801" y="30513"/>
                  </a:lnTo>
                  <a:lnTo>
                    <a:pt x="768619" y="17851"/>
                  </a:lnTo>
                  <a:lnTo>
                    <a:pt x="723311" y="8467"/>
                  </a:lnTo>
                  <a:lnTo>
                    <a:pt x="677031" y="2477"/>
                  </a:lnTo>
                  <a:lnTo>
                    <a:pt x="629937" y="0"/>
                  </a:lnTo>
                  <a:close/>
                </a:path>
              </a:pathLst>
            </a:custGeom>
            <a:solidFill>
              <a:srgbClr val="57A2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65397" y="6004814"/>
            <a:ext cx="3331845" cy="3260725"/>
          </a:xfrm>
          <a:prstGeom prst="rect">
            <a:avLst/>
          </a:prstGeom>
        </p:spPr>
        <p:txBody>
          <a:bodyPr wrap="square" lIns="0" tIns="485775" rIns="0" bIns="0" rtlCol="0" vert="horz">
            <a:spAutoFit/>
          </a:bodyPr>
          <a:lstStyle/>
          <a:p>
            <a:pPr marL="2142490">
              <a:lnSpc>
                <a:spcPct val="100000"/>
              </a:lnSpc>
              <a:spcBef>
                <a:spcPts val="3825"/>
              </a:spcBef>
            </a:pPr>
            <a:r>
              <a:rPr dirty="0" sz="3450" spc="95">
                <a:solidFill>
                  <a:srgbClr val="FFFFFF"/>
                </a:solidFill>
                <a:latin typeface="Gotham Narrow Black"/>
                <a:cs typeface="Gotham Narrow Black"/>
              </a:rPr>
              <a:t>215</a:t>
            </a:r>
            <a:r>
              <a:rPr dirty="0" sz="3450" spc="-434">
                <a:solidFill>
                  <a:srgbClr val="FFFFFF"/>
                </a:solidFill>
                <a:latin typeface="Gotham Narrow Black"/>
                <a:cs typeface="Gotham Narrow Black"/>
              </a:rPr>
              <a:t>,</a:t>
            </a:r>
            <a:r>
              <a:rPr dirty="0" sz="3450" spc="95">
                <a:solidFill>
                  <a:srgbClr val="FFFFFF"/>
                </a:solidFill>
                <a:latin typeface="Gotham Narrow Black"/>
                <a:cs typeface="Gotham Narrow Black"/>
              </a:rPr>
              <a:t>-</a:t>
            </a: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</a:pP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</a:pPr>
            <a:endParaRPr sz="34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3450">
              <a:latin typeface="Gotham Narrow Black"/>
              <a:cs typeface="Gotham Narrow Black"/>
            </a:endParaRPr>
          </a:p>
          <a:p>
            <a:pPr algn="ctr" marL="16510">
              <a:lnSpc>
                <a:spcPts val="1660"/>
              </a:lnSpc>
            </a:pPr>
            <a:r>
              <a:rPr dirty="0" sz="1400" spc="105">
                <a:solidFill>
                  <a:srgbClr val="57A2A1"/>
                </a:solidFill>
                <a:latin typeface="Gotham Narrow Black"/>
                <a:cs typeface="Gotham Narrow Black"/>
              </a:rPr>
              <a:t>PÅSKEPOSEN </a:t>
            </a:r>
            <a:endParaRPr sz="1400">
              <a:latin typeface="Gotham Narrow Black"/>
              <a:cs typeface="Gotham Narrow Black"/>
            </a:endParaRPr>
          </a:p>
          <a:p>
            <a:pPr algn="ctr">
              <a:lnSpc>
                <a:spcPts val="1420"/>
              </a:lnSpc>
            </a:pP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med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600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g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smågodt</a:t>
            </a:r>
            <a:r>
              <a:rPr dirty="0" sz="1200" spc="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og</a:t>
            </a:r>
            <a:r>
              <a:rPr dirty="0" sz="1200" spc="4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Gotham Narrow Book"/>
                <a:cs typeface="Gotham Narrow Book"/>
              </a:rPr>
              <a:t>sjokolade</a:t>
            </a:r>
            <a:endParaRPr sz="1200">
              <a:latin typeface="Gotham Narrow Book"/>
              <a:cs typeface="Gotham Narrow Book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081253" y="2289755"/>
            <a:ext cx="1450975" cy="1450975"/>
          </a:xfrm>
          <a:custGeom>
            <a:avLst/>
            <a:gdLst/>
            <a:ahLst/>
            <a:cxnLst/>
            <a:rect l="l" t="t" r="r" b="b"/>
            <a:pathLst>
              <a:path w="1450975" h="1450975">
                <a:moveTo>
                  <a:pt x="718873" y="0"/>
                </a:moveTo>
                <a:lnTo>
                  <a:pt x="671830" y="2002"/>
                </a:lnTo>
                <a:lnTo>
                  <a:pt x="624393" y="7112"/>
                </a:lnTo>
                <a:lnTo>
                  <a:pt x="577385" y="15276"/>
                </a:lnTo>
                <a:lnTo>
                  <a:pt x="531613" y="26317"/>
                </a:lnTo>
                <a:lnTo>
                  <a:pt x="487158" y="40128"/>
                </a:lnTo>
                <a:lnTo>
                  <a:pt x="444103" y="56602"/>
                </a:lnTo>
                <a:lnTo>
                  <a:pt x="402527" y="75629"/>
                </a:lnTo>
                <a:lnTo>
                  <a:pt x="362513" y="97102"/>
                </a:lnTo>
                <a:lnTo>
                  <a:pt x="324142" y="120913"/>
                </a:lnTo>
                <a:lnTo>
                  <a:pt x="287495" y="146954"/>
                </a:lnTo>
                <a:lnTo>
                  <a:pt x="252654" y="175117"/>
                </a:lnTo>
                <a:lnTo>
                  <a:pt x="219699" y="205295"/>
                </a:lnTo>
                <a:lnTo>
                  <a:pt x="188713" y="237379"/>
                </a:lnTo>
                <a:lnTo>
                  <a:pt x="159776" y="271261"/>
                </a:lnTo>
                <a:lnTo>
                  <a:pt x="132970" y="306833"/>
                </a:lnTo>
                <a:lnTo>
                  <a:pt x="108376" y="343988"/>
                </a:lnTo>
                <a:lnTo>
                  <a:pt x="86075" y="382618"/>
                </a:lnTo>
                <a:lnTo>
                  <a:pt x="66150" y="422614"/>
                </a:lnTo>
                <a:lnTo>
                  <a:pt x="48681" y="463868"/>
                </a:lnTo>
                <a:lnTo>
                  <a:pt x="33749" y="506274"/>
                </a:lnTo>
                <a:lnTo>
                  <a:pt x="21436" y="549722"/>
                </a:lnTo>
                <a:lnTo>
                  <a:pt x="11823" y="594104"/>
                </a:lnTo>
                <a:lnTo>
                  <a:pt x="4992" y="639314"/>
                </a:lnTo>
                <a:lnTo>
                  <a:pt x="1024" y="685243"/>
                </a:lnTo>
                <a:lnTo>
                  <a:pt x="0" y="731782"/>
                </a:lnTo>
                <a:lnTo>
                  <a:pt x="2001" y="778824"/>
                </a:lnTo>
                <a:lnTo>
                  <a:pt x="7109" y="826262"/>
                </a:lnTo>
                <a:lnTo>
                  <a:pt x="15274" y="873270"/>
                </a:lnTo>
                <a:lnTo>
                  <a:pt x="26317" y="919042"/>
                </a:lnTo>
                <a:lnTo>
                  <a:pt x="40130" y="963497"/>
                </a:lnTo>
                <a:lnTo>
                  <a:pt x="56604" y="1006553"/>
                </a:lnTo>
                <a:lnTo>
                  <a:pt x="75632" y="1048129"/>
                </a:lnTo>
                <a:lnTo>
                  <a:pt x="97106" y="1088143"/>
                </a:lnTo>
                <a:lnTo>
                  <a:pt x="120918" y="1126515"/>
                </a:lnTo>
                <a:lnTo>
                  <a:pt x="146960" y="1163162"/>
                </a:lnTo>
                <a:lnTo>
                  <a:pt x="175124" y="1198004"/>
                </a:lnTo>
                <a:lnTo>
                  <a:pt x="205302" y="1230959"/>
                </a:lnTo>
                <a:lnTo>
                  <a:pt x="237386" y="1261946"/>
                </a:lnTo>
                <a:lnTo>
                  <a:pt x="271269" y="1290884"/>
                </a:lnTo>
                <a:lnTo>
                  <a:pt x="306842" y="1317690"/>
                </a:lnTo>
                <a:lnTo>
                  <a:pt x="343997" y="1342284"/>
                </a:lnTo>
                <a:lnTo>
                  <a:pt x="382627" y="1364585"/>
                </a:lnTo>
                <a:lnTo>
                  <a:pt x="422623" y="1384510"/>
                </a:lnTo>
                <a:lnTo>
                  <a:pt x="463878" y="1401980"/>
                </a:lnTo>
                <a:lnTo>
                  <a:pt x="506283" y="1416911"/>
                </a:lnTo>
                <a:lnTo>
                  <a:pt x="549731" y="1429224"/>
                </a:lnTo>
                <a:lnTo>
                  <a:pt x="594114" y="1438836"/>
                </a:lnTo>
                <a:lnTo>
                  <a:pt x="639324" y="1445667"/>
                </a:lnTo>
                <a:lnTo>
                  <a:pt x="685252" y="1449635"/>
                </a:lnTo>
                <a:lnTo>
                  <a:pt x="731792" y="1450658"/>
                </a:lnTo>
                <a:lnTo>
                  <a:pt x="778834" y="1448655"/>
                </a:lnTo>
                <a:lnTo>
                  <a:pt x="826272" y="1443546"/>
                </a:lnTo>
                <a:lnTo>
                  <a:pt x="873280" y="1435380"/>
                </a:lnTo>
                <a:lnTo>
                  <a:pt x="919052" y="1424338"/>
                </a:lnTo>
                <a:lnTo>
                  <a:pt x="963506" y="1410525"/>
                </a:lnTo>
                <a:lnTo>
                  <a:pt x="1006562" y="1394051"/>
                </a:lnTo>
                <a:lnTo>
                  <a:pt x="1048138" y="1375023"/>
                </a:lnTo>
                <a:lnTo>
                  <a:pt x="1088152" y="1353549"/>
                </a:lnTo>
                <a:lnTo>
                  <a:pt x="1126523" y="1329737"/>
                </a:lnTo>
                <a:lnTo>
                  <a:pt x="1163170" y="1303695"/>
                </a:lnTo>
                <a:lnTo>
                  <a:pt x="1198011" y="1275531"/>
                </a:lnTo>
                <a:lnTo>
                  <a:pt x="1230966" y="1245353"/>
                </a:lnTo>
                <a:lnTo>
                  <a:pt x="1261952" y="1213268"/>
                </a:lnTo>
                <a:lnTo>
                  <a:pt x="1290889" y="1179386"/>
                </a:lnTo>
                <a:lnTo>
                  <a:pt x="1317695" y="1143813"/>
                </a:lnTo>
                <a:lnTo>
                  <a:pt x="1342289" y="1106658"/>
                </a:lnTo>
                <a:lnTo>
                  <a:pt x="1364589" y="1068028"/>
                </a:lnTo>
                <a:lnTo>
                  <a:pt x="1384515" y="1028032"/>
                </a:lnTo>
                <a:lnTo>
                  <a:pt x="1401984" y="986777"/>
                </a:lnTo>
                <a:lnTo>
                  <a:pt x="1416916" y="944372"/>
                </a:lnTo>
                <a:lnTo>
                  <a:pt x="1429229" y="900923"/>
                </a:lnTo>
                <a:lnTo>
                  <a:pt x="1438841" y="856541"/>
                </a:lnTo>
                <a:lnTo>
                  <a:pt x="1445673" y="811331"/>
                </a:lnTo>
                <a:lnTo>
                  <a:pt x="1449641" y="765402"/>
                </a:lnTo>
                <a:lnTo>
                  <a:pt x="1450665" y="718863"/>
                </a:lnTo>
                <a:lnTo>
                  <a:pt x="1448664" y="671820"/>
                </a:lnTo>
                <a:lnTo>
                  <a:pt x="1443555" y="624383"/>
                </a:lnTo>
                <a:lnTo>
                  <a:pt x="1435390" y="577375"/>
                </a:lnTo>
                <a:lnTo>
                  <a:pt x="1424347" y="531603"/>
                </a:lnTo>
                <a:lnTo>
                  <a:pt x="1410535" y="487148"/>
                </a:lnTo>
                <a:lnTo>
                  <a:pt x="1394061" y="444093"/>
                </a:lnTo>
                <a:lnTo>
                  <a:pt x="1375033" y="402517"/>
                </a:lnTo>
                <a:lnTo>
                  <a:pt x="1353559" y="362503"/>
                </a:lnTo>
                <a:lnTo>
                  <a:pt x="1329747" y="324132"/>
                </a:lnTo>
                <a:lnTo>
                  <a:pt x="1303705" y="287486"/>
                </a:lnTo>
                <a:lnTo>
                  <a:pt x="1275541" y="252644"/>
                </a:lnTo>
                <a:lnTo>
                  <a:pt x="1245363" y="219690"/>
                </a:lnTo>
                <a:lnTo>
                  <a:pt x="1213278" y="188704"/>
                </a:lnTo>
                <a:lnTo>
                  <a:pt x="1179396" y="159767"/>
                </a:lnTo>
                <a:lnTo>
                  <a:pt x="1143823" y="132961"/>
                </a:lnTo>
                <a:lnTo>
                  <a:pt x="1106668" y="108368"/>
                </a:lnTo>
                <a:lnTo>
                  <a:pt x="1068038" y="86068"/>
                </a:lnTo>
                <a:lnTo>
                  <a:pt x="1028042" y="66143"/>
                </a:lnTo>
                <a:lnTo>
                  <a:pt x="986787" y="48675"/>
                </a:lnTo>
                <a:lnTo>
                  <a:pt x="944381" y="33744"/>
                </a:lnTo>
                <a:lnTo>
                  <a:pt x="900933" y="21432"/>
                </a:lnTo>
                <a:lnTo>
                  <a:pt x="856550" y="11820"/>
                </a:lnTo>
                <a:lnTo>
                  <a:pt x="811341" y="4990"/>
                </a:lnTo>
                <a:lnTo>
                  <a:pt x="765412" y="1022"/>
                </a:lnTo>
                <a:lnTo>
                  <a:pt x="718873" y="0"/>
                </a:lnTo>
                <a:close/>
              </a:path>
            </a:pathLst>
          </a:custGeom>
          <a:solidFill>
            <a:srgbClr val="57A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251165" y="2665992"/>
            <a:ext cx="1132205" cy="643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 spc="5">
                <a:solidFill>
                  <a:srgbClr val="FFFFFF"/>
                </a:solidFill>
                <a:latin typeface="Gotham Narrow Black"/>
                <a:cs typeface="Gotham Narrow Black"/>
              </a:rPr>
              <a:t>3</a:t>
            </a:r>
            <a:r>
              <a:rPr dirty="0" sz="4050" spc="-10">
                <a:solidFill>
                  <a:srgbClr val="FFFFFF"/>
                </a:solidFill>
                <a:latin typeface="Gotham Narrow Black"/>
                <a:cs typeface="Gotham Narrow Black"/>
              </a:rPr>
              <a:t>8</a:t>
            </a:r>
            <a:r>
              <a:rPr dirty="0" sz="4050" spc="5">
                <a:solidFill>
                  <a:srgbClr val="FFFFFF"/>
                </a:solidFill>
                <a:latin typeface="Gotham Narrow Black"/>
                <a:cs typeface="Gotham Narrow Black"/>
              </a:rPr>
              <a:t>5</a:t>
            </a:r>
            <a:r>
              <a:rPr dirty="0" sz="4050" spc="-605">
                <a:solidFill>
                  <a:srgbClr val="FFFFFF"/>
                </a:solidFill>
                <a:latin typeface="Gotham Narrow Black"/>
                <a:cs typeface="Gotham Narrow Black"/>
              </a:rPr>
              <a:t>,</a:t>
            </a:r>
            <a:r>
              <a:rPr dirty="0" sz="4050" spc="5">
                <a:solidFill>
                  <a:srgbClr val="FFFFFF"/>
                </a:solidFill>
                <a:latin typeface="Gotham Narrow Black"/>
                <a:cs typeface="Gotham Narrow Black"/>
              </a:rPr>
              <a:t>-</a:t>
            </a:r>
            <a:endParaRPr sz="4050">
              <a:latin typeface="Gotham Narrow Black"/>
              <a:cs typeface="Gotham Narrow Black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883940" y="1962011"/>
            <a:ext cx="725170" cy="725170"/>
          </a:xfrm>
          <a:custGeom>
            <a:avLst/>
            <a:gdLst/>
            <a:ahLst/>
            <a:cxnLst/>
            <a:rect l="l" t="t" r="r" b="b"/>
            <a:pathLst>
              <a:path w="725169" h="725169">
                <a:moveTo>
                  <a:pt x="361205" y="0"/>
                </a:moveTo>
                <a:lnTo>
                  <a:pt x="312039" y="3569"/>
                </a:lnTo>
                <a:lnTo>
                  <a:pt x="263797" y="13688"/>
                </a:lnTo>
                <a:lnTo>
                  <a:pt x="218428" y="29796"/>
                </a:lnTo>
                <a:lnTo>
                  <a:pt x="176298" y="51404"/>
                </a:lnTo>
                <a:lnTo>
                  <a:pt x="137775" y="78025"/>
                </a:lnTo>
                <a:lnTo>
                  <a:pt x="103227" y="109171"/>
                </a:lnTo>
                <a:lnTo>
                  <a:pt x="73022" y="144355"/>
                </a:lnTo>
                <a:lnTo>
                  <a:pt x="47527" y="183088"/>
                </a:lnTo>
                <a:lnTo>
                  <a:pt x="27110" y="224883"/>
                </a:lnTo>
                <a:lnTo>
                  <a:pt x="12137" y="269252"/>
                </a:lnTo>
                <a:lnTo>
                  <a:pt x="2978" y="315708"/>
                </a:lnTo>
                <a:lnTo>
                  <a:pt x="0" y="363762"/>
                </a:lnTo>
                <a:lnTo>
                  <a:pt x="3569" y="412928"/>
                </a:lnTo>
                <a:lnTo>
                  <a:pt x="13691" y="461170"/>
                </a:lnTo>
                <a:lnTo>
                  <a:pt x="29801" y="506540"/>
                </a:lnTo>
                <a:lnTo>
                  <a:pt x="51411" y="548670"/>
                </a:lnTo>
                <a:lnTo>
                  <a:pt x="78034" y="587192"/>
                </a:lnTo>
                <a:lnTo>
                  <a:pt x="109181" y="621740"/>
                </a:lnTo>
                <a:lnTo>
                  <a:pt x="144364" y="651945"/>
                </a:lnTo>
                <a:lnTo>
                  <a:pt x="183097" y="677440"/>
                </a:lnTo>
                <a:lnTo>
                  <a:pt x="224891" y="697858"/>
                </a:lnTo>
                <a:lnTo>
                  <a:pt x="269259" y="712830"/>
                </a:lnTo>
                <a:lnTo>
                  <a:pt x="315713" y="721989"/>
                </a:lnTo>
                <a:lnTo>
                  <a:pt x="363765" y="724968"/>
                </a:lnTo>
                <a:lnTo>
                  <a:pt x="412928" y="721398"/>
                </a:lnTo>
                <a:lnTo>
                  <a:pt x="461170" y="711276"/>
                </a:lnTo>
                <a:lnTo>
                  <a:pt x="506540" y="695166"/>
                </a:lnTo>
                <a:lnTo>
                  <a:pt x="548670" y="673556"/>
                </a:lnTo>
                <a:lnTo>
                  <a:pt x="587192" y="646933"/>
                </a:lnTo>
                <a:lnTo>
                  <a:pt x="621740" y="615787"/>
                </a:lnTo>
                <a:lnTo>
                  <a:pt x="651945" y="580603"/>
                </a:lnTo>
                <a:lnTo>
                  <a:pt x="677440" y="541870"/>
                </a:lnTo>
                <a:lnTo>
                  <a:pt x="697858" y="500076"/>
                </a:lnTo>
                <a:lnTo>
                  <a:pt x="712830" y="455708"/>
                </a:lnTo>
                <a:lnTo>
                  <a:pt x="721989" y="409254"/>
                </a:lnTo>
                <a:lnTo>
                  <a:pt x="724968" y="361202"/>
                </a:lnTo>
                <a:lnTo>
                  <a:pt x="721398" y="312039"/>
                </a:lnTo>
                <a:lnTo>
                  <a:pt x="711279" y="263797"/>
                </a:lnTo>
                <a:lnTo>
                  <a:pt x="695171" y="218428"/>
                </a:lnTo>
                <a:lnTo>
                  <a:pt x="673563" y="176298"/>
                </a:lnTo>
                <a:lnTo>
                  <a:pt x="646942" y="137775"/>
                </a:lnTo>
                <a:lnTo>
                  <a:pt x="615796" y="103227"/>
                </a:lnTo>
                <a:lnTo>
                  <a:pt x="580612" y="73022"/>
                </a:lnTo>
                <a:lnTo>
                  <a:pt x="541879" y="47527"/>
                </a:lnTo>
                <a:lnTo>
                  <a:pt x="500084" y="27110"/>
                </a:lnTo>
                <a:lnTo>
                  <a:pt x="455715" y="12137"/>
                </a:lnTo>
                <a:lnTo>
                  <a:pt x="409259" y="2978"/>
                </a:lnTo>
                <a:lnTo>
                  <a:pt x="361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69686" y="2199419"/>
            <a:ext cx="568325" cy="2305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20">
                <a:solidFill>
                  <a:srgbClr val="57A2A1"/>
                </a:solidFill>
                <a:latin typeface="Gotham Narrow Black"/>
                <a:cs typeface="Gotham Narrow Black"/>
              </a:rPr>
              <a:t>1</a:t>
            </a:r>
            <a:r>
              <a:rPr dirty="0" sz="1350" spc="-185">
                <a:solidFill>
                  <a:srgbClr val="57A2A1"/>
                </a:solidFill>
                <a:latin typeface="Gotham Narrow Black"/>
                <a:cs typeface="Gotham Narrow Black"/>
              </a:rPr>
              <a:t> </a:t>
            </a:r>
            <a:r>
              <a:rPr dirty="0" sz="1350" spc="65">
                <a:solidFill>
                  <a:srgbClr val="57A2A1"/>
                </a:solidFill>
                <a:latin typeface="Gotham Narrow Black"/>
                <a:cs typeface="Gotham Narrow Black"/>
              </a:rPr>
              <a:t>,2</a:t>
            </a:r>
            <a:r>
              <a:rPr dirty="0" sz="1350" spc="275">
                <a:solidFill>
                  <a:srgbClr val="57A2A1"/>
                </a:solidFill>
                <a:latin typeface="Gotham Narrow Black"/>
                <a:cs typeface="Gotham Narrow Black"/>
              </a:rPr>
              <a:t> </a:t>
            </a:r>
            <a:r>
              <a:rPr dirty="0" sz="1350" spc="-25">
                <a:solidFill>
                  <a:srgbClr val="57A2A1"/>
                </a:solidFill>
                <a:latin typeface="Gotham Narrow Black"/>
                <a:cs typeface="Gotham Narrow Black"/>
              </a:rPr>
              <a:t>KG</a:t>
            </a:r>
            <a:endParaRPr sz="1350">
              <a:latin typeface="Gotham Narrow Black"/>
              <a:cs typeface="Gotham Narrow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80978" y="5297740"/>
            <a:ext cx="199834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">
              <a:lnSpc>
                <a:spcPts val="1660"/>
              </a:lnSpc>
              <a:spcBef>
                <a:spcPts val="100"/>
              </a:spcBef>
            </a:pPr>
            <a:r>
              <a:rPr dirty="0" sz="1400" spc="105">
                <a:solidFill>
                  <a:srgbClr val="57A2A1"/>
                </a:solidFill>
                <a:latin typeface="Gotham Narrow Black"/>
                <a:cs typeface="Gotham Narrow Black"/>
              </a:rPr>
              <a:t>PÅSKESEKKEN </a:t>
            </a:r>
            <a:endParaRPr sz="1400">
              <a:latin typeface="Gotham Narrow Black"/>
              <a:cs typeface="Gotham Narrow Black"/>
            </a:endParaRPr>
          </a:p>
          <a:p>
            <a:pPr algn="ctr">
              <a:lnSpc>
                <a:spcPts val="1420"/>
              </a:lnSpc>
            </a:pP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med</a:t>
            </a:r>
            <a:r>
              <a:rPr dirty="0" sz="1200" spc="2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1,2</a:t>
            </a:r>
            <a:r>
              <a:rPr dirty="0" sz="1200" spc="3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kg</a:t>
            </a:r>
            <a:r>
              <a:rPr dirty="0" sz="1200" spc="2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>
                <a:solidFill>
                  <a:srgbClr val="231F20"/>
                </a:solidFill>
                <a:latin typeface="Gotham Narrow Book"/>
                <a:cs typeface="Gotham Narrow Book"/>
              </a:rPr>
              <a:t>kjente</a:t>
            </a:r>
            <a:r>
              <a:rPr dirty="0" sz="1200" spc="3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Gotham Narrow Book"/>
                <a:cs typeface="Gotham Narrow Book"/>
              </a:rPr>
              <a:t>merkevarer.</a:t>
            </a:r>
            <a:endParaRPr sz="1200">
              <a:latin typeface="Gotham Narrow Book"/>
              <a:cs typeface="Gotham Narrow Book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08000" y="9402353"/>
            <a:ext cx="6792595" cy="0"/>
          </a:xfrm>
          <a:custGeom>
            <a:avLst/>
            <a:gdLst/>
            <a:ahLst/>
            <a:cxnLst/>
            <a:rect l="l" t="t" r="r" b="b"/>
            <a:pathLst>
              <a:path w="6792595" h="0">
                <a:moveTo>
                  <a:pt x="0" y="0"/>
                </a:moveTo>
                <a:lnTo>
                  <a:pt x="6791998" y="0"/>
                </a:lnTo>
              </a:path>
            </a:pathLst>
          </a:custGeom>
          <a:ln w="6350">
            <a:solidFill>
              <a:srgbClr val="57A2A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2025-02-25T07:41:39Z</dcterms:created>
  <dcterms:modified xsi:type="dcterms:W3CDTF">2025-02-25T07:41:39Z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2025-02-25T00:00:00Z</vt:filetime>
  </property>
  <property fmtid="{D5CDD505-2E9C-101B-9397-08002B2CF9AE}" pid="5" name="Producer">
    <vt:lpwstr>Adobe PDF Library 17.0</vt:lpwstr>
  </property>
</Properties>
</file>