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tekst"/>
          <p:cNvSpPr txBox="1"/>
          <p:nvPr>
            <p:ph type="title"/>
          </p:nvPr>
        </p:nvSpPr>
        <p:spPr>
          <a:xfrm>
            <a:off x="567213" y="3314953"/>
            <a:ext cx="6428422" cy="224561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17" name="Brødtekst nivå én…"/>
          <p:cNvSpPr txBox="1"/>
          <p:nvPr>
            <p:ph type="body" sz="quarter" idx="1"/>
          </p:nvPr>
        </p:nvSpPr>
        <p:spPr>
          <a:xfrm>
            <a:off x="1134426" y="5988303"/>
            <a:ext cx="5293997" cy="26733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teltekst"/>
          <p:cNvSpPr txBox="1"/>
          <p:nvPr>
            <p:ph type="title"/>
          </p:nvPr>
        </p:nvSpPr>
        <p:spPr>
          <a:xfrm>
            <a:off x="827552" y="625186"/>
            <a:ext cx="5907745" cy="7340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26" name="Brødtekst nivå én…"/>
          <p:cNvSpPr txBox="1"/>
          <p:nvPr>
            <p:ph type="body" sz="quarter" idx="1"/>
          </p:nvPr>
        </p:nvSpPr>
        <p:spPr>
          <a:xfrm>
            <a:off x="359993" y="2272944"/>
            <a:ext cx="3331847" cy="3260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tekst"/>
          <p:cNvSpPr txBox="1"/>
          <p:nvPr>
            <p:ph type="title"/>
          </p:nvPr>
        </p:nvSpPr>
        <p:spPr>
          <a:xfrm>
            <a:off x="827552" y="625186"/>
            <a:ext cx="5907745" cy="7340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35" name="Brødtekst nivå én…"/>
          <p:cNvSpPr txBox="1"/>
          <p:nvPr>
            <p:ph type="body" sz="half" idx="1"/>
          </p:nvPr>
        </p:nvSpPr>
        <p:spPr>
          <a:xfrm>
            <a:off x="378142" y="2459482"/>
            <a:ext cx="3289840" cy="70576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teltekst"/>
          <p:cNvSpPr txBox="1"/>
          <p:nvPr>
            <p:ph type="title"/>
          </p:nvPr>
        </p:nvSpPr>
        <p:spPr>
          <a:xfrm>
            <a:off x="827552" y="625186"/>
            <a:ext cx="5907745" cy="7340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4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359994" y="5672251"/>
            <a:ext cx="3331337" cy="32602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bg object 17"/>
          <p:cNvSpPr/>
          <p:nvPr/>
        </p:nvSpPr>
        <p:spPr>
          <a:xfrm>
            <a:off x="359994" y="2272944"/>
            <a:ext cx="3331337" cy="32602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bg object 18"/>
          <p:cNvSpPr/>
          <p:nvPr/>
        </p:nvSpPr>
        <p:spPr>
          <a:xfrm>
            <a:off x="3865397" y="5667311"/>
            <a:ext cx="3331337" cy="32602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bg object 19"/>
          <p:cNvSpPr/>
          <p:nvPr/>
        </p:nvSpPr>
        <p:spPr>
          <a:xfrm>
            <a:off x="3865397" y="2268004"/>
            <a:ext cx="3331337" cy="3260255"/>
          </a:xfrm>
          <a:prstGeom prst="rect">
            <a:avLst/>
          </a:prstGeom>
          <a:solidFill>
            <a:srgbClr val="EEEDE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" name="bg object 20"/>
          <p:cNvSpPr/>
          <p:nvPr/>
        </p:nvSpPr>
        <p:spPr>
          <a:xfrm>
            <a:off x="407999" y="9064859"/>
            <a:ext cx="6791999" cy="1"/>
          </a:xfrm>
          <a:prstGeom prst="line">
            <a:avLst/>
          </a:prstGeom>
          <a:ln w="6350">
            <a:solidFill>
              <a:srgbClr val="57A2A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Titteltekst"/>
          <p:cNvSpPr txBox="1"/>
          <p:nvPr>
            <p:ph type="title"/>
          </p:nvPr>
        </p:nvSpPr>
        <p:spPr>
          <a:xfrm>
            <a:off x="377825" y="428231"/>
            <a:ext cx="6800850" cy="2066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Titteltekst</a:t>
            </a:r>
          </a:p>
        </p:txBody>
      </p:sp>
      <p:sp>
        <p:nvSpPr>
          <p:cNvPr id="8" name="Brødtekst nivå én…"/>
          <p:cNvSpPr txBox="1"/>
          <p:nvPr>
            <p:ph type="body" idx="1"/>
          </p:nvPr>
        </p:nvSpPr>
        <p:spPr>
          <a:xfrm>
            <a:off x="377825" y="2495126"/>
            <a:ext cx="6800850" cy="819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" name="Lysbildenummer"/>
          <p:cNvSpPr txBox="1"/>
          <p:nvPr>
            <p:ph type="sldNum" sz="quarter" idx="2"/>
          </p:nvPr>
        </p:nvSpPr>
        <p:spPr>
          <a:xfrm>
            <a:off x="7044870" y="9944861"/>
            <a:ext cx="139838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6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8B2D3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2"/>
          <p:cNvSpPr txBox="1"/>
          <p:nvPr>
            <p:ph type="title"/>
          </p:nvPr>
        </p:nvSpPr>
        <p:spPr>
          <a:xfrm>
            <a:off x="827551" y="625186"/>
            <a:ext cx="5907747" cy="7340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pc="-600"/>
            </a:pPr>
            <a:r>
              <a:t>S</a:t>
            </a:r>
            <a:r>
              <a:rPr spc="0"/>
              <a:t> A</a:t>
            </a:r>
            <a:r>
              <a:rPr spc="-400"/>
              <a:t> L</a:t>
            </a:r>
            <a:r>
              <a:rPr spc="-100"/>
              <a:t> </a:t>
            </a:r>
            <a:r>
              <a:t>G</a:t>
            </a:r>
            <a:r>
              <a:rPr spc="100"/>
              <a:t> </a:t>
            </a:r>
            <a:r>
              <a:t>S</a:t>
            </a:r>
            <a:r>
              <a:rPr spc="100"/>
              <a:t> </a:t>
            </a:r>
            <a:r>
              <a:rPr spc="0"/>
              <a:t>D</a:t>
            </a:r>
            <a:r>
              <a:rPr spc="-200"/>
              <a:t> </a:t>
            </a:r>
            <a:r>
              <a:rPr spc="-400"/>
              <a:t>U</a:t>
            </a:r>
            <a:r>
              <a:rPr spc="0"/>
              <a:t> </a:t>
            </a:r>
            <a:r>
              <a:t>G</a:t>
            </a:r>
            <a:r>
              <a:rPr spc="100"/>
              <a:t> </a:t>
            </a:r>
            <a:r>
              <a:rPr spc="0"/>
              <a:t>N A </a:t>
            </a:r>
            <a:r>
              <a:rPr spc="-100"/>
              <a:t>D</a:t>
            </a:r>
          </a:p>
        </p:txBody>
      </p:sp>
      <p:sp>
        <p:nvSpPr>
          <p:cNvPr id="61" name="object 3"/>
          <p:cNvSpPr txBox="1"/>
          <p:nvPr/>
        </p:nvSpPr>
        <p:spPr>
          <a:xfrm>
            <a:off x="2281052" y="1512520"/>
            <a:ext cx="3053082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2209800" algn="l"/>
              </a:tabLst>
              <a:defRPr spc="254" sz="21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</a:t>
            </a:r>
            <a:r>
              <a:rPr spc="-139"/>
              <a:t>O</a:t>
            </a:r>
            <a:r>
              <a:rPr spc="-225"/>
              <a:t> </a:t>
            </a:r>
            <a:r>
              <a:rPr spc="185"/>
              <a:t>WEEN</a:t>
            </a:r>
            <a:r>
              <a:rPr spc="0"/>
              <a:t> </a:t>
            </a:r>
            <a:r>
              <a:rPr spc="234"/>
              <a:t>20</a:t>
            </a:r>
            <a:r>
              <a:rPr spc="114"/>
              <a:t>25 </a:t>
            </a:r>
          </a:p>
        </p:txBody>
      </p:sp>
      <p:pic>
        <p:nvPicPr>
          <p:cNvPr id="62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999" y="6114541"/>
            <a:ext cx="3036330" cy="218616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object 5"/>
          <p:cNvSpPr txBox="1"/>
          <p:nvPr/>
        </p:nvSpPr>
        <p:spPr>
          <a:xfrm>
            <a:off x="364584" y="8264831"/>
            <a:ext cx="3322157" cy="50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0190" indent="259079" algn="ctr">
              <a:spcBef>
                <a:spcPts val="100"/>
              </a:spcBef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HALLOWEEN BØTTE</a:t>
            </a:r>
          </a:p>
          <a:p>
            <a:pPr marR="250190" indent="259079" algn="ctr">
              <a:spcBef>
                <a:spcPts val="100"/>
              </a:spcBef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 INNPAKKEDE FAVORITTER</a:t>
            </a:r>
          </a:p>
          <a:p>
            <a:pPr algn="ctr">
              <a:lnSpc>
                <a:spcPts val="1100"/>
              </a:lnSpc>
              <a:defRPr spc="-9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Velg</a:t>
            </a:r>
            <a:r>
              <a:rPr spc="-4"/>
              <a:t> </a:t>
            </a:r>
            <a:r>
              <a:rPr spc="0"/>
              <a:t>mellom 700g og 1000g </a:t>
            </a:r>
            <a:r>
              <a:t>merkevaregodteri.</a:t>
            </a:r>
          </a:p>
        </p:txBody>
      </p:sp>
      <p:grpSp>
        <p:nvGrpSpPr>
          <p:cNvPr id="66" name="object 6"/>
          <p:cNvGrpSpPr/>
          <p:nvPr/>
        </p:nvGrpSpPr>
        <p:grpSpPr>
          <a:xfrm>
            <a:off x="984732" y="2307894"/>
            <a:ext cx="2622506" cy="2527351"/>
            <a:chOff x="0" y="0"/>
            <a:chExt cx="2622505" cy="2527349"/>
          </a:xfrm>
        </p:grpSpPr>
        <p:pic>
          <p:nvPicPr>
            <p:cNvPr id="64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54733" cy="2527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" name="object 8"/>
            <p:cNvSpPr/>
            <p:nvPr/>
          </p:nvSpPr>
          <p:spPr>
            <a:xfrm>
              <a:off x="1421383" y="1189765"/>
              <a:ext cx="1201123" cy="120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9" y="0"/>
                  </a:moveTo>
                  <a:lnTo>
                    <a:pt x="10137" y="20"/>
                  </a:lnTo>
                  <a:lnTo>
                    <a:pt x="9297" y="105"/>
                  </a:lnTo>
                  <a:lnTo>
                    <a:pt x="8466" y="255"/>
                  </a:lnTo>
                  <a:lnTo>
                    <a:pt x="7661" y="465"/>
                  </a:lnTo>
                  <a:lnTo>
                    <a:pt x="6884" y="732"/>
                  </a:lnTo>
                  <a:lnTo>
                    <a:pt x="6139" y="1055"/>
                  </a:lnTo>
                  <a:lnTo>
                    <a:pt x="5425" y="1429"/>
                  </a:lnTo>
                  <a:lnTo>
                    <a:pt x="4746" y="1853"/>
                  </a:lnTo>
                  <a:lnTo>
                    <a:pt x="4104" y="2324"/>
                  </a:lnTo>
                  <a:lnTo>
                    <a:pt x="3501" y="2839"/>
                  </a:lnTo>
                  <a:lnTo>
                    <a:pt x="2938" y="3395"/>
                  </a:lnTo>
                  <a:lnTo>
                    <a:pt x="2418" y="3990"/>
                  </a:lnTo>
                  <a:lnTo>
                    <a:pt x="1943" y="4620"/>
                  </a:lnTo>
                  <a:lnTo>
                    <a:pt x="1515" y="5284"/>
                  </a:lnTo>
                  <a:lnTo>
                    <a:pt x="1135" y="5978"/>
                  </a:lnTo>
                  <a:lnTo>
                    <a:pt x="807" y="6700"/>
                  </a:lnTo>
                  <a:lnTo>
                    <a:pt x="531" y="7447"/>
                  </a:lnTo>
                  <a:lnTo>
                    <a:pt x="311" y="8216"/>
                  </a:lnTo>
                  <a:lnTo>
                    <a:pt x="147" y="9005"/>
                  </a:lnTo>
                  <a:lnTo>
                    <a:pt x="43" y="9811"/>
                  </a:lnTo>
                  <a:lnTo>
                    <a:pt x="0" y="10631"/>
                  </a:lnTo>
                  <a:lnTo>
                    <a:pt x="20" y="11463"/>
                  </a:lnTo>
                  <a:lnTo>
                    <a:pt x="105" y="12303"/>
                  </a:lnTo>
                  <a:lnTo>
                    <a:pt x="255" y="13134"/>
                  </a:lnTo>
                  <a:lnTo>
                    <a:pt x="465" y="13939"/>
                  </a:lnTo>
                  <a:lnTo>
                    <a:pt x="732" y="14716"/>
                  </a:lnTo>
                  <a:lnTo>
                    <a:pt x="1055" y="15461"/>
                  </a:lnTo>
                  <a:lnTo>
                    <a:pt x="1429" y="16175"/>
                  </a:lnTo>
                  <a:lnTo>
                    <a:pt x="1853" y="16854"/>
                  </a:lnTo>
                  <a:lnTo>
                    <a:pt x="2324" y="17496"/>
                  </a:lnTo>
                  <a:lnTo>
                    <a:pt x="2839" y="18099"/>
                  </a:lnTo>
                  <a:lnTo>
                    <a:pt x="3395" y="18662"/>
                  </a:lnTo>
                  <a:lnTo>
                    <a:pt x="3990" y="19182"/>
                  </a:lnTo>
                  <a:lnTo>
                    <a:pt x="4620" y="19657"/>
                  </a:lnTo>
                  <a:lnTo>
                    <a:pt x="5284" y="20085"/>
                  </a:lnTo>
                  <a:lnTo>
                    <a:pt x="5978" y="20465"/>
                  </a:lnTo>
                  <a:lnTo>
                    <a:pt x="6700" y="20793"/>
                  </a:lnTo>
                  <a:lnTo>
                    <a:pt x="7447" y="21069"/>
                  </a:lnTo>
                  <a:lnTo>
                    <a:pt x="8216" y="21289"/>
                  </a:lnTo>
                  <a:lnTo>
                    <a:pt x="9005" y="21453"/>
                  </a:lnTo>
                  <a:lnTo>
                    <a:pt x="9811" y="21557"/>
                  </a:lnTo>
                  <a:lnTo>
                    <a:pt x="10631" y="21600"/>
                  </a:lnTo>
                  <a:lnTo>
                    <a:pt x="11463" y="21580"/>
                  </a:lnTo>
                  <a:lnTo>
                    <a:pt x="12303" y="21495"/>
                  </a:lnTo>
                  <a:lnTo>
                    <a:pt x="13134" y="21345"/>
                  </a:lnTo>
                  <a:lnTo>
                    <a:pt x="13939" y="21135"/>
                  </a:lnTo>
                  <a:lnTo>
                    <a:pt x="14716" y="20868"/>
                  </a:lnTo>
                  <a:lnTo>
                    <a:pt x="15461" y="20545"/>
                  </a:lnTo>
                  <a:lnTo>
                    <a:pt x="16175" y="20171"/>
                  </a:lnTo>
                  <a:lnTo>
                    <a:pt x="16854" y="19747"/>
                  </a:lnTo>
                  <a:lnTo>
                    <a:pt x="17496" y="19276"/>
                  </a:lnTo>
                  <a:lnTo>
                    <a:pt x="18099" y="18761"/>
                  </a:lnTo>
                  <a:lnTo>
                    <a:pt x="18662" y="18205"/>
                  </a:lnTo>
                  <a:lnTo>
                    <a:pt x="19182" y="17610"/>
                  </a:lnTo>
                  <a:lnTo>
                    <a:pt x="19657" y="16980"/>
                  </a:lnTo>
                  <a:lnTo>
                    <a:pt x="20085" y="16316"/>
                  </a:lnTo>
                  <a:lnTo>
                    <a:pt x="20465" y="15622"/>
                  </a:lnTo>
                  <a:lnTo>
                    <a:pt x="20793" y="14900"/>
                  </a:lnTo>
                  <a:lnTo>
                    <a:pt x="21069" y="14153"/>
                  </a:lnTo>
                  <a:lnTo>
                    <a:pt x="21289" y="13384"/>
                  </a:lnTo>
                  <a:lnTo>
                    <a:pt x="21453" y="12595"/>
                  </a:lnTo>
                  <a:lnTo>
                    <a:pt x="21557" y="11789"/>
                  </a:lnTo>
                  <a:lnTo>
                    <a:pt x="21600" y="10969"/>
                  </a:lnTo>
                  <a:lnTo>
                    <a:pt x="21580" y="10137"/>
                  </a:lnTo>
                  <a:lnTo>
                    <a:pt x="21495" y="9297"/>
                  </a:lnTo>
                  <a:lnTo>
                    <a:pt x="21345" y="8466"/>
                  </a:lnTo>
                  <a:lnTo>
                    <a:pt x="21135" y="7661"/>
                  </a:lnTo>
                  <a:lnTo>
                    <a:pt x="20868" y="6884"/>
                  </a:lnTo>
                  <a:lnTo>
                    <a:pt x="20545" y="6139"/>
                  </a:lnTo>
                  <a:lnTo>
                    <a:pt x="20171" y="5425"/>
                  </a:lnTo>
                  <a:lnTo>
                    <a:pt x="19747" y="4746"/>
                  </a:lnTo>
                  <a:lnTo>
                    <a:pt x="19276" y="4104"/>
                  </a:lnTo>
                  <a:lnTo>
                    <a:pt x="18761" y="3501"/>
                  </a:lnTo>
                  <a:lnTo>
                    <a:pt x="18205" y="2938"/>
                  </a:lnTo>
                  <a:lnTo>
                    <a:pt x="17610" y="2418"/>
                  </a:lnTo>
                  <a:lnTo>
                    <a:pt x="16980" y="1943"/>
                  </a:lnTo>
                  <a:lnTo>
                    <a:pt x="16316" y="1515"/>
                  </a:lnTo>
                  <a:lnTo>
                    <a:pt x="15622" y="1135"/>
                  </a:lnTo>
                  <a:lnTo>
                    <a:pt x="14900" y="807"/>
                  </a:lnTo>
                  <a:lnTo>
                    <a:pt x="14153" y="531"/>
                  </a:lnTo>
                  <a:lnTo>
                    <a:pt x="13384" y="311"/>
                  </a:lnTo>
                  <a:lnTo>
                    <a:pt x="12595" y="147"/>
                  </a:lnTo>
                  <a:lnTo>
                    <a:pt x="11789" y="43"/>
                  </a:lnTo>
                  <a:lnTo>
                    <a:pt x="10969" y="0"/>
                  </a:lnTo>
                  <a:close/>
                </a:path>
              </a:pathLst>
            </a:cu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7" name="object 9"/>
          <p:cNvSpPr txBox="1"/>
          <p:nvPr>
            <p:ph type="body" sz="quarter" idx="1"/>
          </p:nvPr>
        </p:nvSpPr>
        <p:spPr>
          <a:xfrm>
            <a:off x="359993" y="2272944"/>
            <a:ext cx="3331847" cy="3260726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>
              <a:spcBef>
                <a:spcPts val="2700"/>
              </a:spcBef>
            </a:pPr>
          </a:p>
          <a:p>
            <a:pPr marR="302259" algn="r">
              <a:defRPr spc="-100"/>
            </a:pPr>
          </a:p>
          <a:p>
            <a:pPr>
              <a:spcBef>
                <a:spcPts val="1100"/>
              </a:spcBef>
            </a:pPr>
          </a:p>
          <a:p>
            <a:pPr indent="15240" algn="ctr">
              <a:lnSpc>
                <a:spcPts val="2800"/>
              </a:lnSpc>
              <a:defRPr sz="1200"/>
            </a:pPr>
            <a:r>
              <a:t>HALLOWEEN POSE</a:t>
            </a:r>
          </a:p>
          <a:p>
            <a:pPr indent="15240" algn="ctr">
              <a:lnSpc>
                <a:spcPts val="2800"/>
              </a:lnSpc>
              <a:defRPr sz="1200"/>
            </a:pPr>
            <a:r>
              <a:t>MED INNPAKKET KNASK</a:t>
            </a:r>
          </a:p>
          <a:p>
            <a:pPr indent="1270" algn="ctr">
              <a:lnSpc>
                <a:spcPts val="1100"/>
              </a:lnSpc>
              <a:defRPr b="0" sz="1000">
                <a:solidFill>
                  <a:srgbClr val="231F20"/>
                </a:solidFill>
              </a:defRPr>
            </a:pPr>
            <a:r>
              <a:t>Innehold: 500g merkevaregodteri.</a:t>
            </a:r>
          </a:p>
        </p:txBody>
      </p:sp>
      <p:grpSp>
        <p:nvGrpSpPr>
          <p:cNvPr id="70" name="object 10"/>
          <p:cNvGrpSpPr/>
          <p:nvPr/>
        </p:nvGrpSpPr>
        <p:grpSpPr>
          <a:xfrm>
            <a:off x="4481994" y="2330296"/>
            <a:ext cx="2630635" cy="2457930"/>
            <a:chOff x="0" y="0"/>
            <a:chExt cx="2630634" cy="2457929"/>
          </a:xfrm>
        </p:grpSpPr>
        <p:pic>
          <p:nvPicPr>
            <p:cNvPr id="68" name="object 11" descr="object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098142" cy="2457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" name="object 12"/>
            <p:cNvSpPr/>
            <p:nvPr/>
          </p:nvSpPr>
          <p:spPr>
            <a:xfrm>
              <a:off x="1429512" y="1167363"/>
              <a:ext cx="1201123" cy="120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9" y="0"/>
                  </a:moveTo>
                  <a:lnTo>
                    <a:pt x="10137" y="20"/>
                  </a:lnTo>
                  <a:lnTo>
                    <a:pt x="9297" y="105"/>
                  </a:lnTo>
                  <a:lnTo>
                    <a:pt x="8466" y="255"/>
                  </a:lnTo>
                  <a:lnTo>
                    <a:pt x="7661" y="465"/>
                  </a:lnTo>
                  <a:lnTo>
                    <a:pt x="6884" y="732"/>
                  </a:lnTo>
                  <a:lnTo>
                    <a:pt x="6139" y="1055"/>
                  </a:lnTo>
                  <a:lnTo>
                    <a:pt x="5425" y="1429"/>
                  </a:lnTo>
                  <a:lnTo>
                    <a:pt x="4746" y="1853"/>
                  </a:lnTo>
                  <a:lnTo>
                    <a:pt x="4104" y="2324"/>
                  </a:lnTo>
                  <a:lnTo>
                    <a:pt x="3501" y="2839"/>
                  </a:lnTo>
                  <a:lnTo>
                    <a:pt x="2938" y="3395"/>
                  </a:lnTo>
                  <a:lnTo>
                    <a:pt x="2418" y="3990"/>
                  </a:lnTo>
                  <a:lnTo>
                    <a:pt x="1943" y="4620"/>
                  </a:lnTo>
                  <a:lnTo>
                    <a:pt x="1515" y="5284"/>
                  </a:lnTo>
                  <a:lnTo>
                    <a:pt x="1135" y="5978"/>
                  </a:lnTo>
                  <a:lnTo>
                    <a:pt x="807" y="6700"/>
                  </a:lnTo>
                  <a:lnTo>
                    <a:pt x="531" y="7447"/>
                  </a:lnTo>
                  <a:lnTo>
                    <a:pt x="311" y="8216"/>
                  </a:lnTo>
                  <a:lnTo>
                    <a:pt x="147" y="9005"/>
                  </a:lnTo>
                  <a:lnTo>
                    <a:pt x="43" y="9811"/>
                  </a:lnTo>
                  <a:lnTo>
                    <a:pt x="0" y="10631"/>
                  </a:lnTo>
                  <a:lnTo>
                    <a:pt x="20" y="11463"/>
                  </a:lnTo>
                  <a:lnTo>
                    <a:pt x="105" y="12303"/>
                  </a:lnTo>
                  <a:lnTo>
                    <a:pt x="255" y="13134"/>
                  </a:lnTo>
                  <a:lnTo>
                    <a:pt x="465" y="13939"/>
                  </a:lnTo>
                  <a:lnTo>
                    <a:pt x="732" y="14716"/>
                  </a:lnTo>
                  <a:lnTo>
                    <a:pt x="1055" y="15461"/>
                  </a:lnTo>
                  <a:lnTo>
                    <a:pt x="1429" y="16175"/>
                  </a:lnTo>
                  <a:lnTo>
                    <a:pt x="1853" y="16854"/>
                  </a:lnTo>
                  <a:lnTo>
                    <a:pt x="2324" y="17496"/>
                  </a:lnTo>
                  <a:lnTo>
                    <a:pt x="2839" y="18099"/>
                  </a:lnTo>
                  <a:lnTo>
                    <a:pt x="3395" y="18662"/>
                  </a:lnTo>
                  <a:lnTo>
                    <a:pt x="3990" y="19182"/>
                  </a:lnTo>
                  <a:lnTo>
                    <a:pt x="4620" y="19657"/>
                  </a:lnTo>
                  <a:lnTo>
                    <a:pt x="5284" y="20085"/>
                  </a:lnTo>
                  <a:lnTo>
                    <a:pt x="5978" y="20465"/>
                  </a:lnTo>
                  <a:lnTo>
                    <a:pt x="6700" y="20793"/>
                  </a:lnTo>
                  <a:lnTo>
                    <a:pt x="7447" y="21069"/>
                  </a:lnTo>
                  <a:lnTo>
                    <a:pt x="8216" y="21289"/>
                  </a:lnTo>
                  <a:lnTo>
                    <a:pt x="9005" y="21453"/>
                  </a:lnTo>
                  <a:lnTo>
                    <a:pt x="9811" y="21557"/>
                  </a:lnTo>
                  <a:lnTo>
                    <a:pt x="10631" y="21600"/>
                  </a:lnTo>
                  <a:lnTo>
                    <a:pt x="11463" y="21580"/>
                  </a:lnTo>
                  <a:lnTo>
                    <a:pt x="12303" y="21495"/>
                  </a:lnTo>
                  <a:lnTo>
                    <a:pt x="13134" y="21345"/>
                  </a:lnTo>
                  <a:lnTo>
                    <a:pt x="13939" y="21135"/>
                  </a:lnTo>
                  <a:lnTo>
                    <a:pt x="14716" y="20868"/>
                  </a:lnTo>
                  <a:lnTo>
                    <a:pt x="15461" y="20545"/>
                  </a:lnTo>
                  <a:lnTo>
                    <a:pt x="16175" y="20171"/>
                  </a:lnTo>
                  <a:lnTo>
                    <a:pt x="16854" y="19747"/>
                  </a:lnTo>
                  <a:lnTo>
                    <a:pt x="17496" y="19276"/>
                  </a:lnTo>
                  <a:lnTo>
                    <a:pt x="18099" y="18761"/>
                  </a:lnTo>
                  <a:lnTo>
                    <a:pt x="18662" y="18205"/>
                  </a:lnTo>
                  <a:lnTo>
                    <a:pt x="19182" y="17610"/>
                  </a:lnTo>
                  <a:lnTo>
                    <a:pt x="19657" y="16980"/>
                  </a:lnTo>
                  <a:lnTo>
                    <a:pt x="20085" y="16316"/>
                  </a:lnTo>
                  <a:lnTo>
                    <a:pt x="20465" y="15622"/>
                  </a:lnTo>
                  <a:lnTo>
                    <a:pt x="20793" y="14900"/>
                  </a:lnTo>
                  <a:lnTo>
                    <a:pt x="21069" y="14153"/>
                  </a:lnTo>
                  <a:lnTo>
                    <a:pt x="21289" y="13384"/>
                  </a:lnTo>
                  <a:lnTo>
                    <a:pt x="21453" y="12595"/>
                  </a:lnTo>
                  <a:lnTo>
                    <a:pt x="21557" y="11789"/>
                  </a:lnTo>
                  <a:lnTo>
                    <a:pt x="21600" y="10969"/>
                  </a:lnTo>
                  <a:lnTo>
                    <a:pt x="21580" y="10137"/>
                  </a:lnTo>
                  <a:lnTo>
                    <a:pt x="21495" y="9297"/>
                  </a:lnTo>
                  <a:lnTo>
                    <a:pt x="21345" y="8466"/>
                  </a:lnTo>
                  <a:lnTo>
                    <a:pt x="21135" y="7661"/>
                  </a:lnTo>
                  <a:lnTo>
                    <a:pt x="20868" y="6884"/>
                  </a:lnTo>
                  <a:lnTo>
                    <a:pt x="20545" y="6139"/>
                  </a:lnTo>
                  <a:lnTo>
                    <a:pt x="20171" y="5425"/>
                  </a:lnTo>
                  <a:lnTo>
                    <a:pt x="19747" y="4746"/>
                  </a:lnTo>
                  <a:lnTo>
                    <a:pt x="19276" y="4104"/>
                  </a:lnTo>
                  <a:lnTo>
                    <a:pt x="18761" y="3501"/>
                  </a:lnTo>
                  <a:lnTo>
                    <a:pt x="18205" y="2938"/>
                  </a:lnTo>
                  <a:lnTo>
                    <a:pt x="17610" y="2418"/>
                  </a:lnTo>
                  <a:lnTo>
                    <a:pt x="16980" y="1943"/>
                  </a:lnTo>
                  <a:lnTo>
                    <a:pt x="16316" y="1515"/>
                  </a:lnTo>
                  <a:lnTo>
                    <a:pt x="15622" y="1135"/>
                  </a:lnTo>
                  <a:lnTo>
                    <a:pt x="14900" y="807"/>
                  </a:lnTo>
                  <a:lnTo>
                    <a:pt x="14153" y="531"/>
                  </a:lnTo>
                  <a:lnTo>
                    <a:pt x="13384" y="311"/>
                  </a:lnTo>
                  <a:lnTo>
                    <a:pt x="12595" y="147"/>
                  </a:lnTo>
                  <a:lnTo>
                    <a:pt x="11789" y="43"/>
                  </a:lnTo>
                  <a:lnTo>
                    <a:pt x="10969" y="0"/>
                  </a:lnTo>
                  <a:close/>
                </a:path>
              </a:pathLst>
            </a:cu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1" name="object 13"/>
          <p:cNvSpPr txBox="1"/>
          <p:nvPr/>
        </p:nvSpPr>
        <p:spPr>
          <a:xfrm>
            <a:off x="3865396" y="2268004"/>
            <a:ext cx="3331847" cy="2881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spcBef>
                <a:spcPts val="28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R="313054" algn="r">
              <a:defRPr b="1" spc="-1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R="746125" indent="919480"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800"/>
          </a:p>
          <a:p>
            <a:pPr marR="746125" indent="919480"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HALLOWEEN POSE</a:t>
            </a:r>
          </a:p>
          <a:p>
            <a:pPr indent="768984"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 SMÅGODT KNASK</a:t>
            </a:r>
          </a:p>
          <a:p>
            <a:pPr indent="837564">
              <a:lnSpc>
                <a:spcPts val="1100"/>
              </a:lnSpc>
              <a:defRPr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Innehold:</a:t>
            </a:r>
            <a:r>
              <a:rPr spc="19"/>
              <a:t> </a:t>
            </a:r>
            <a:r>
              <a:t>500g</a:t>
            </a:r>
            <a:r>
              <a:rPr spc="25"/>
              <a:t> </a:t>
            </a:r>
            <a:r>
              <a:rPr spc="-9"/>
              <a:t>smågodtmiks.</a:t>
            </a:r>
          </a:p>
        </p:txBody>
      </p:sp>
      <p:grpSp>
        <p:nvGrpSpPr>
          <p:cNvPr id="74" name="object 14"/>
          <p:cNvGrpSpPr/>
          <p:nvPr/>
        </p:nvGrpSpPr>
        <p:grpSpPr>
          <a:xfrm>
            <a:off x="4269232" y="5582920"/>
            <a:ext cx="2843398" cy="2593792"/>
            <a:chOff x="0" y="0"/>
            <a:chExt cx="2843397" cy="2593791"/>
          </a:xfrm>
        </p:grpSpPr>
        <p:pic>
          <p:nvPicPr>
            <p:cNvPr id="72" name="object 15" descr="object 1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198573" cy="2593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object 16"/>
            <p:cNvSpPr/>
            <p:nvPr/>
          </p:nvSpPr>
          <p:spPr>
            <a:xfrm>
              <a:off x="1642274" y="1382035"/>
              <a:ext cx="1201124" cy="120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69" y="0"/>
                  </a:moveTo>
                  <a:lnTo>
                    <a:pt x="10137" y="20"/>
                  </a:lnTo>
                  <a:lnTo>
                    <a:pt x="9297" y="105"/>
                  </a:lnTo>
                  <a:lnTo>
                    <a:pt x="8466" y="255"/>
                  </a:lnTo>
                  <a:lnTo>
                    <a:pt x="7661" y="465"/>
                  </a:lnTo>
                  <a:lnTo>
                    <a:pt x="6884" y="732"/>
                  </a:lnTo>
                  <a:lnTo>
                    <a:pt x="6139" y="1055"/>
                  </a:lnTo>
                  <a:lnTo>
                    <a:pt x="5425" y="1429"/>
                  </a:lnTo>
                  <a:lnTo>
                    <a:pt x="4746" y="1853"/>
                  </a:lnTo>
                  <a:lnTo>
                    <a:pt x="4104" y="2324"/>
                  </a:lnTo>
                  <a:lnTo>
                    <a:pt x="3501" y="2839"/>
                  </a:lnTo>
                  <a:lnTo>
                    <a:pt x="2938" y="3395"/>
                  </a:lnTo>
                  <a:lnTo>
                    <a:pt x="2418" y="3990"/>
                  </a:lnTo>
                  <a:lnTo>
                    <a:pt x="1943" y="4620"/>
                  </a:lnTo>
                  <a:lnTo>
                    <a:pt x="1515" y="5284"/>
                  </a:lnTo>
                  <a:lnTo>
                    <a:pt x="1135" y="5978"/>
                  </a:lnTo>
                  <a:lnTo>
                    <a:pt x="807" y="6700"/>
                  </a:lnTo>
                  <a:lnTo>
                    <a:pt x="531" y="7447"/>
                  </a:lnTo>
                  <a:lnTo>
                    <a:pt x="311" y="8216"/>
                  </a:lnTo>
                  <a:lnTo>
                    <a:pt x="147" y="9005"/>
                  </a:lnTo>
                  <a:lnTo>
                    <a:pt x="43" y="9811"/>
                  </a:lnTo>
                  <a:lnTo>
                    <a:pt x="0" y="10631"/>
                  </a:lnTo>
                  <a:lnTo>
                    <a:pt x="20" y="11463"/>
                  </a:lnTo>
                  <a:lnTo>
                    <a:pt x="105" y="12303"/>
                  </a:lnTo>
                  <a:lnTo>
                    <a:pt x="255" y="13134"/>
                  </a:lnTo>
                  <a:lnTo>
                    <a:pt x="465" y="13939"/>
                  </a:lnTo>
                  <a:lnTo>
                    <a:pt x="732" y="14716"/>
                  </a:lnTo>
                  <a:lnTo>
                    <a:pt x="1055" y="15461"/>
                  </a:lnTo>
                  <a:lnTo>
                    <a:pt x="1429" y="16175"/>
                  </a:lnTo>
                  <a:lnTo>
                    <a:pt x="1853" y="16854"/>
                  </a:lnTo>
                  <a:lnTo>
                    <a:pt x="2324" y="17496"/>
                  </a:lnTo>
                  <a:lnTo>
                    <a:pt x="2839" y="18099"/>
                  </a:lnTo>
                  <a:lnTo>
                    <a:pt x="3395" y="18662"/>
                  </a:lnTo>
                  <a:lnTo>
                    <a:pt x="3990" y="19182"/>
                  </a:lnTo>
                  <a:lnTo>
                    <a:pt x="4620" y="19657"/>
                  </a:lnTo>
                  <a:lnTo>
                    <a:pt x="5284" y="20085"/>
                  </a:lnTo>
                  <a:lnTo>
                    <a:pt x="5978" y="20465"/>
                  </a:lnTo>
                  <a:lnTo>
                    <a:pt x="6700" y="20793"/>
                  </a:lnTo>
                  <a:lnTo>
                    <a:pt x="7447" y="21069"/>
                  </a:lnTo>
                  <a:lnTo>
                    <a:pt x="8216" y="21289"/>
                  </a:lnTo>
                  <a:lnTo>
                    <a:pt x="9005" y="21453"/>
                  </a:lnTo>
                  <a:lnTo>
                    <a:pt x="9811" y="21557"/>
                  </a:lnTo>
                  <a:lnTo>
                    <a:pt x="10631" y="21600"/>
                  </a:lnTo>
                  <a:lnTo>
                    <a:pt x="11463" y="21580"/>
                  </a:lnTo>
                  <a:lnTo>
                    <a:pt x="12303" y="21495"/>
                  </a:lnTo>
                  <a:lnTo>
                    <a:pt x="13134" y="21345"/>
                  </a:lnTo>
                  <a:lnTo>
                    <a:pt x="13939" y="21135"/>
                  </a:lnTo>
                  <a:lnTo>
                    <a:pt x="14716" y="20868"/>
                  </a:lnTo>
                  <a:lnTo>
                    <a:pt x="15461" y="20545"/>
                  </a:lnTo>
                  <a:lnTo>
                    <a:pt x="16175" y="20171"/>
                  </a:lnTo>
                  <a:lnTo>
                    <a:pt x="16854" y="19747"/>
                  </a:lnTo>
                  <a:lnTo>
                    <a:pt x="17496" y="19276"/>
                  </a:lnTo>
                  <a:lnTo>
                    <a:pt x="18099" y="18761"/>
                  </a:lnTo>
                  <a:lnTo>
                    <a:pt x="18662" y="18205"/>
                  </a:lnTo>
                  <a:lnTo>
                    <a:pt x="19182" y="17610"/>
                  </a:lnTo>
                  <a:lnTo>
                    <a:pt x="19657" y="16980"/>
                  </a:lnTo>
                  <a:lnTo>
                    <a:pt x="20085" y="16316"/>
                  </a:lnTo>
                  <a:lnTo>
                    <a:pt x="20465" y="15622"/>
                  </a:lnTo>
                  <a:lnTo>
                    <a:pt x="20793" y="14900"/>
                  </a:lnTo>
                  <a:lnTo>
                    <a:pt x="21069" y="14153"/>
                  </a:lnTo>
                  <a:lnTo>
                    <a:pt x="21289" y="13384"/>
                  </a:lnTo>
                  <a:lnTo>
                    <a:pt x="21453" y="12595"/>
                  </a:lnTo>
                  <a:lnTo>
                    <a:pt x="21557" y="11789"/>
                  </a:lnTo>
                  <a:lnTo>
                    <a:pt x="21600" y="10969"/>
                  </a:lnTo>
                  <a:lnTo>
                    <a:pt x="21580" y="10137"/>
                  </a:lnTo>
                  <a:lnTo>
                    <a:pt x="21495" y="9297"/>
                  </a:lnTo>
                  <a:lnTo>
                    <a:pt x="21345" y="8466"/>
                  </a:lnTo>
                  <a:lnTo>
                    <a:pt x="21135" y="7661"/>
                  </a:lnTo>
                  <a:lnTo>
                    <a:pt x="20868" y="6884"/>
                  </a:lnTo>
                  <a:lnTo>
                    <a:pt x="20545" y="6139"/>
                  </a:lnTo>
                  <a:lnTo>
                    <a:pt x="20171" y="5425"/>
                  </a:lnTo>
                  <a:lnTo>
                    <a:pt x="19747" y="4746"/>
                  </a:lnTo>
                  <a:lnTo>
                    <a:pt x="19276" y="4104"/>
                  </a:lnTo>
                  <a:lnTo>
                    <a:pt x="18761" y="3501"/>
                  </a:lnTo>
                  <a:lnTo>
                    <a:pt x="18205" y="2938"/>
                  </a:lnTo>
                  <a:lnTo>
                    <a:pt x="17610" y="2418"/>
                  </a:lnTo>
                  <a:lnTo>
                    <a:pt x="16980" y="1943"/>
                  </a:lnTo>
                  <a:lnTo>
                    <a:pt x="16316" y="1515"/>
                  </a:lnTo>
                  <a:lnTo>
                    <a:pt x="15622" y="1135"/>
                  </a:lnTo>
                  <a:lnTo>
                    <a:pt x="14900" y="807"/>
                  </a:lnTo>
                  <a:lnTo>
                    <a:pt x="14153" y="531"/>
                  </a:lnTo>
                  <a:lnTo>
                    <a:pt x="13384" y="311"/>
                  </a:lnTo>
                  <a:lnTo>
                    <a:pt x="12595" y="147"/>
                  </a:lnTo>
                  <a:lnTo>
                    <a:pt x="11789" y="43"/>
                  </a:lnTo>
                  <a:lnTo>
                    <a:pt x="10969" y="0"/>
                  </a:lnTo>
                  <a:close/>
                </a:path>
              </a:pathLst>
            </a:custGeom>
            <a:solidFill>
              <a:srgbClr val="FCAF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5" name="object 18"/>
          <p:cNvSpPr/>
          <p:nvPr/>
        </p:nvSpPr>
        <p:spPr>
          <a:xfrm>
            <a:off x="2406114" y="6964956"/>
            <a:ext cx="1201123" cy="1201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9" y="0"/>
                </a:moveTo>
                <a:lnTo>
                  <a:pt x="10137" y="20"/>
                </a:lnTo>
                <a:lnTo>
                  <a:pt x="9297" y="105"/>
                </a:lnTo>
                <a:lnTo>
                  <a:pt x="8466" y="255"/>
                </a:lnTo>
                <a:lnTo>
                  <a:pt x="7661" y="465"/>
                </a:lnTo>
                <a:lnTo>
                  <a:pt x="6884" y="732"/>
                </a:lnTo>
                <a:lnTo>
                  <a:pt x="6139" y="1055"/>
                </a:lnTo>
                <a:lnTo>
                  <a:pt x="5425" y="1429"/>
                </a:lnTo>
                <a:lnTo>
                  <a:pt x="4746" y="1853"/>
                </a:lnTo>
                <a:lnTo>
                  <a:pt x="4104" y="2324"/>
                </a:lnTo>
                <a:lnTo>
                  <a:pt x="3501" y="2839"/>
                </a:lnTo>
                <a:lnTo>
                  <a:pt x="2938" y="3395"/>
                </a:lnTo>
                <a:lnTo>
                  <a:pt x="2418" y="3990"/>
                </a:lnTo>
                <a:lnTo>
                  <a:pt x="1943" y="4620"/>
                </a:lnTo>
                <a:lnTo>
                  <a:pt x="1515" y="5284"/>
                </a:lnTo>
                <a:lnTo>
                  <a:pt x="1135" y="5978"/>
                </a:lnTo>
                <a:lnTo>
                  <a:pt x="807" y="6700"/>
                </a:lnTo>
                <a:lnTo>
                  <a:pt x="531" y="7447"/>
                </a:lnTo>
                <a:lnTo>
                  <a:pt x="311" y="8216"/>
                </a:lnTo>
                <a:lnTo>
                  <a:pt x="147" y="9005"/>
                </a:lnTo>
                <a:lnTo>
                  <a:pt x="43" y="9811"/>
                </a:lnTo>
                <a:lnTo>
                  <a:pt x="0" y="10631"/>
                </a:lnTo>
                <a:lnTo>
                  <a:pt x="20" y="11463"/>
                </a:lnTo>
                <a:lnTo>
                  <a:pt x="105" y="12303"/>
                </a:lnTo>
                <a:lnTo>
                  <a:pt x="255" y="13134"/>
                </a:lnTo>
                <a:lnTo>
                  <a:pt x="465" y="13939"/>
                </a:lnTo>
                <a:lnTo>
                  <a:pt x="732" y="14716"/>
                </a:lnTo>
                <a:lnTo>
                  <a:pt x="1055" y="15461"/>
                </a:lnTo>
                <a:lnTo>
                  <a:pt x="1429" y="16175"/>
                </a:lnTo>
                <a:lnTo>
                  <a:pt x="1853" y="16854"/>
                </a:lnTo>
                <a:lnTo>
                  <a:pt x="2324" y="17496"/>
                </a:lnTo>
                <a:lnTo>
                  <a:pt x="2839" y="18099"/>
                </a:lnTo>
                <a:lnTo>
                  <a:pt x="3395" y="18662"/>
                </a:lnTo>
                <a:lnTo>
                  <a:pt x="3990" y="19182"/>
                </a:lnTo>
                <a:lnTo>
                  <a:pt x="4620" y="19657"/>
                </a:lnTo>
                <a:lnTo>
                  <a:pt x="5284" y="20085"/>
                </a:lnTo>
                <a:lnTo>
                  <a:pt x="5978" y="20465"/>
                </a:lnTo>
                <a:lnTo>
                  <a:pt x="6700" y="20793"/>
                </a:lnTo>
                <a:lnTo>
                  <a:pt x="7447" y="21069"/>
                </a:lnTo>
                <a:lnTo>
                  <a:pt x="8216" y="21289"/>
                </a:lnTo>
                <a:lnTo>
                  <a:pt x="9005" y="21453"/>
                </a:lnTo>
                <a:lnTo>
                  <a:pt x="9811" y="21557"/>
                </a:lnTo>
                <a:lnTo>
                  <a:pt x="10631" y="21600"/>
                </a:lnTo>
                <a:lnTo>
                  <a:pt x="11463" y="21580"/>
                </a:lnTo>
                <a:lnTo>
                  <a:pt x="12303" y="21495"/>
                </a:lnTo>
                <a:lnTo>
                  <a:pt x="13134" y="21345"/>
                </a:lnTo>
                <a:lnTo>
                  <a:pt x="13939" y="21135"/>
                </a:lnTo>
                <a:lnTo>
                  <a:pt x="14716" y="20868"/>
                </a:lnTo>
                <a:lnTo>
                  <a:pt x="15461" y="20545"/>
                </a:lnTo>
                <a:lnTo>
                  <a:pt x="16175" y="20171"/>
                </a:lnTo>
                <a:lnTo>
                  <a:pt x="16854" y="19747"/>
                </a:lnTo>
                <a:lnTo>
                  <a:pt x="17496" y="19276"/>
                </a:lnTo>
                <a:lnTo>
                  <a:pt x="18099" y="18761"/>
                </a:lnTo>
                <a:lnTo>
                  <a:pt x="18662" y="18205"/>
                </a:lnTo>
                <a:lnTo>
                  <a:pt x="19182" y="17610"/>
                </a:lnTo>
                <a:lnTo>
                  <a:pt x="19657" y="16980"/>
                </a:lnTo>
                <a:lnTo>
                  <a:pt x="20085" y="16316"/>
                </a:lnTo>
                <a:lnTo>
                  <a:pt x="20465" y="15622"/>
                </a:lnTo>
                <a:lnTo>
                  <a:pt x="20793" y="14900"/>
                </a:lnTo>
                <a:lnTo>
                  <a:pt x="21069" y="14153"/>
                </a:lnTo>
                <a:lnTo>
                  <a:pt x="21289" y="13384"/>
                </a:lnTo>
                <a:lnTo>
                  <a:pt x="21453" y="12595"/>
                </a:lnTo>
                <a:lnTo>
                  <a:pt x="21557" y="11789"/>
                </a:lnTo>
                <a:lnTo>
                  <a:pt x="21600" y="10969"/>
                </a:lnTo>
                <a:lnTo>
                  <a:pt x="21580" y="10137"/>
                </a:lnTo>
                <a:lnTo>
                  <a:pt x="21495" y="9297"/>
                </a:lnTo>
                <a:lnTo>
                  <a:pt x="21345" y="8466"/>
                </a:lnTo>
                <a:lnTo>
                  <a:pt x="21135" y="7661"/>
                </a:lnTo>
                <a:lnTo>
                  <a:pt x="20868" y="6884"/>
                </a:lnTo>
                <a:lnTo>
                  <a:pt x="20545" y="6139"/>
                </a:lnTo>
                <a:lnTo>
                  <a:pt x="20171" y="5425"/>
                </a:lnTo>
                <a:lnTo>
                  <a:pt x="19747" y="4746"/>
                </a:lnTo>
                <a:lnTo>
                  <a:pt x="19276" y="4104"/>
                </a:lnTo>
                <a:lnTo>
                  <a:pt x="18761" y="3501"/>
                </a:lnTo>
                <a:lnTo>
                  <a:pt x="18205" y="2938"/>
                </a:lnTo>
                <a:lnTo>
                  <a:pt x="17610" y="2418"/>
                </a:lnTo>
                <a:lnTo>
                  <a:pt x="16980" y="1943"/>
                </a:lnTo>
                <a:lnTo>
                  <a:pt x="16316" y="1515"/>
                </a:lnTo>
                <a:lnTo>
                  <a:pt x="15622" y="1135"/>
                </a:lnTo>
                <a:lnTo>
                  <a:pt x="14900" y="807"/>
                </a:lnTo>
                <a:lnTo>
                  <a:pt x="14153" y="531"/>
                </a:lnTo>
                <a:lnTo>
                  <a:pt x="13384" y="311"/>
                </a:lnTo>
                <a:lnTo>
                  <a:pt x="12595" y="147"/>
                </a:lnTo>
                <a:lnTo>
                  <a:pt x="11789" y="43"/>
                </a:lnTo>
                <a:lnTo>
                  <a:pt x="10969" y="0"/>
                </a:lnTo>
                <a:close/>
              </a:path>
            </a:pathLst>
          </a:custGeom>
          <a:solidFill>
            <a:srgbClr val="FCAF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6" name="object 19"/>
          <p:cNvSpPr txBox="1"/>
          <p:nvPr/>
        </p:nvSpPr>
        <p:spPr>
          <a:xfrm>
            <a:off x="2619136" y="7341341"/>
            <a:ext cx="791846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7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325,-</a:t>
            </a:r>
          </a:p>
        </p:txBody>
      </p:sp>
      <p:sp>
        <p:nvSpPr>
          <p:cNvPr id="77" name="object 20"/>
          <p:cNvSpPr txBox="1"/>
          <p:nvPr/>
        </p:nvSpPr>
        <p:spPr>
          <a:xfrm>
            <a:off x="2809950" y="7246160"/>
            <a:ext cx="4095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z="9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1000</a:t>
            </a:r>
            <a:r>
              <a:rPr spc="45"/>
              <a:t> </a:t>
            </a:r>
            <a:r>
              <a:rPr spc="-25"/>
              <a:t>g.</a:t>
            </a:r>
          </a:p>
        </p:txBody>
      </p:sp>
      <p:sp>
        <p:nvSpPr>
          <p:cNvPr id="78" name="object 21"/>
          <p:cNvSpPr/>
          <p:nvPr/>
        </p:nvSpPr>
        <p:spPr>
          <a:xfrm>
            <a:off x="2406114" y="5838066"/>
            <a:ext cx="1201123" cy="1201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9" y="0"/>
                </a:moveTo>
                <a:lnTo>
                  <a:pt x="10137" y="20"/>
                </a:lnTo>
                <a:lnTo>
                  <a:pt x="9297" y="105"/>
                </a:lnTo>
                <a:lnTo>
                  <a:pt x="8466" y="255"/>
                </a:lnTo>
                <a:lnTo>
                  <a:pt x="7661" y="465"/>
                </a:lnTo>
                <a:lnTo>
                  <a:pt x="6884" y="732"/>
                </a:lnTo>
                <a:lnTo>
                  <a:pt x="6139" y="1055"/>
                </a:lnTo>
                <a:lnTo>
                  <a:pt x="5425" y="1429"/>
                </a:lnTo>
                <a:lnTo>
                  <a:pt x="4746" y="1853"/>
                </a:lnTo>
                <a:lnTo>
                  <a:pt x="4104" y="2324"/>
                </a:lnTo>
                <a:lnTo>
                  <a:pt x="3501" y="2839"/>
                </a:lnTo>
                <a:lnTo>
                  <a:pt x="2938" y="3395"/>
                </a:lnTo>
                <a:lnTo>
                  <a:pt x="2418" y="3990"/>
                </a:lnTo>
                <a:lnTo>
                  <a:pt x="1943" y="4620"/>
                </a:lnTo>
                <a:lnTo>
                  <a:pt x="1515" y="5284"/>
                </a:lnTo>
                <a:lnTo>
                  <a:pt x="1135" y="5978"/>
                </a:lnTo>
                <a:lnTo>
                  <a:pt x="807" y="6700"/>
                </a:lnTo>
                <a:lnTo>
                  <a:pt x="531" y="7447"/>
                </a:lnTo>
                <a:lnTo>
                  <a:pt x="311" y="8216"/>
                </a:lnTo>
                <a:lnTo>
                  <a:pt x="147" y="9005"/>
                </a:lnTo>
                <a:lnTo>
                  <a:pt x="43" y="9811"/>
                </a:lnTo>
                <a:lnTo>
                  <a:pt x="0" y="10631"/>
                </a:lnTo>
                <a:lnTo>
                  <a:pt x="20" y="11463"/>
                </a:lnTo>
                <a:lnTo>
                  <a:pt x="105" y="12303"/>
                </a:lnTo>
                <a:lnTo>
                  <a:pt x="255" y="13134"/>
                </a:lnTo>
                <a:lnTo>
                  <a:pt x="465" y="13939"/>
                </a:lnTo>
                <a:lnTo>
                  <a:pt x="732" y="14716"/>
                </a:lnTo>
                <a:lnTo>
                  <a:pt x="1055" y="15461"/>
                </a:lnTo>
                <a:lnTo>
                  <a:pt x="1429" y="16175"/>
                </a:lnTo>
                <a:lnTo>
                  <a:pt x="1853" y="16854"/>
                </a:lnTo>
                <a:lnTo>
                  <a:pt x="2324" y="17496"/>
                </a:lnTo>
                <a:lnTo>
                  <a:pt x="2839" y="18099"/>
                </a:lnTo>
                <a:lnTo>
                  <a:pt x="3395" y="18662"/>
                </a:lnTo>
                <a:lnTo>
                  <a:pt x="3990" y="19182"/>
                </a:lnTo>
                <a:lnTo>
                  <a:pt x="4620" y="19657"/>
                </a:lnTo>
                <a:lnTo>
                  <a:pt x="5284" y="20085"/>
                </a:lnTo>
                <a:lnTo>
                  <a:pt x="5978" y="20465"/>
                </a:lnTo>
                <a:lnTo>
                  <a:pt x="6700" y="20793"/>
                </a:lnTo>
                <a:lnTo>
                  <a:pt x="7447" y="21069"/>
                </a:lnTo>
                <a:lnTo>
                  <a:pt x="8216" y="21289"/>
                </a:lnTo>
                <a:lnTo>
                  <a:pt x="9005" y="21453"/>
                </a:lnTo>
                <a:lnTo>
                  <a:pt x="9811" y="21557"/>
                </a:lnTo>
                <a:lnTo>
                  <a:pt x="10631" y="21600"/>
                </a:lnTo>
                <a:lnTo>
                  <a:pt x="11463" y="21580"/>
                </a:lnTo>
                <a:lnTo>
                  <a:pt x="12303" y="21495"/>
                </a:lnTo>
                <a:lnTo>
                  <a:pt x="13134" y="21345"/>
                </a:lnTo>
                <a:lnTo>
                  <a:pt x="13939" y="21135"/>
                </a:lnTo>
                <a:lnTo>
                  <a:pt x="14716" y="20868"/>
                </a:lnTo>
                <a:lnTo>
                  <a:pt x="15461" y="20545"/>
                </a:lnTo>
                <a:lnTo>
                  <a:pt x="16175" y="20171"/>
                </a:lnTo>
                <a:lnTo>
                  <a:pt x="16854" y="19747"/>
                </a:lnTo>
                <a:lnTo>
                  <a:pt x="17496" y="19276"/>
                </a:lnTo>
                <a:lnTo>
                  <a:pt x="18099" y="18761"/>
                </a:lnTo>
                <a:lnTo>
                  <a:pt x="18662" y="18205"/>
                </a:lnTo>
                <a:lnTo>
                  <a:pt x="19182" y="17610"/>
                </a:lnTo>
                <a:lnTo>
                  <a:pt x="19657" y="16980"/>
                </a:lnTo>
                <a:lnTo>
                  <a:pt x="20085" y="16316"/>
                </a:lnTo>
                <a:lnTo>
                  <a:pt x="20465" y="15622"/>
                </a:lnTo>
                <a:lnTo>
                  <a:pt x="20793" y="14900"/>
                </a:lnTo>
                <a:lnTo>
                  <a:pt x="21069" y="14153"/>
                </a:lnTo>
                <a:lnTo>
                  <a:pt x="21289" y="13384"/>
                </a:lnTo>
                <a:lnTo>
                  <a:pt x="21453" y="12595"/>
                </a:lnTo>
                <a:lnTo>
                  <a:pt x="21557" y="11789"/>
                </a:lnTo>
                <a:lnTo>
                  <a:pt x="21600" y="10969"/>
                </a:lnTo>
                <a:lnTo>
                  <a:pt x="21580" y="10137"/>
                </a:lnTo>
                <a:lnTo>
                  <a:pt x="21495" y="9297"/>
                </a:lnTo>
                <a:lnTo>
                  <a:pt x="21345" y="8466"/>
                </a:lnTo>
                <a:lnTo>
                  <a:pt x="21135" y="7661"/>
                </a:lnTo>
                <a:lnTo>
                  <a:pt x="20868" y="6884"/>
                </a:lnTo>
                <a:lnTo>
                  <a:pt x="20545" y="6139"/>
                </a:lnTo>
                <a:lnTo>
                  <a:pt x="20171" y="5425"/>
                </a:lnTo>
                <a:lnTo>
                  <a:pt x="19747" y="4746"/>
                </a:lnTo>
                <a:lnTo>
                  <a:pt x="19276" y="4104"/>
                </a:lnTo>
                <a:lnTo>
                  <a:pt x="18761" y="3501"/>
                </a:lnTo>
                <a:lnTo>
                  <a:pt x="18205" y="2938"/>
                </a:lnTo>
                <a:lnTo>
                  <a:pt x="17610" y="2418"/>
                </a:lnTo>
                <a:lnTo>
                  <a:pt x="16980" y="1943"/>
                </a:lnTo>
                <a:lnTo>
                  <a:pt x="16316" y="1515"/>
                </a:lnTo>
                <a:lnTo>
                  <a:pt x="15622" y="1135"/>
                </a:lnTo>
                <a:lnTo>
                  <a:pt x="14900" y="807"/>
                </a:lnTo>
                <a:lnTo>
                  <a:pt x="14153" y="531"/>
                </a:lnTo>
                <a:lnTo>
                  <a:pt x="13384" y="311"/>
                </a:lnTo>
                <a:lnTo>
                  <a:pt x="12595" y="147"/>
                </a:lnTo>
                <a:lnTo>
                  <a:pt x="11789" y="43"/>
                </a:lnTo>
                <a:lnTo>
                  <a:pt x="10969" y="0"/>
                </a:lnTo>
                <a:close/>
              </a:path>
            </a:pathLst>
          </a:custGeom>
          <a:solidFill>
            <a:srgbClr val="FCAF17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object 22"/>
          <p:cNvSpPr txBox="1"/>
          <p:nvPr/>
        </p:nvSpPr>
        <p:spPr>
          <a:xfrm>
            <a:off x="2611648" y="6214450"/>
            <a:ext cx="79375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6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265,-</a:t>
            </a:r>
          </a:p>
        </p:txBody>
      </p:sp>
      <p:sp>
        <p:nvSpPr>
          <p:cNvPr id="80" name="object 23"/>
          <p:cNvSpPr txBox="1"/>
          <p:nvPr/>
        </p:nvSpPr>
        <p:spPr>
          <a:xfrm>
            <a:off x="2854629" y="6119270"/>
            <a:ext cx="3194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b="1" sz="9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700</a:t>
            </a:r>
            <a:r>
              <a:rPr spc="104"/>
              <a:t> </a:t>
            </a:r>
            <a:r>
              <a:rPr spc="-50"/>
              <a:t>g</a:t>
            </a:r>
          </a:p>
        </p:txBody>
      </p:sp>
      <p:sp>
        <p:nvSpPr>
          <p:cNvPr id="81" name="object 5"/>
          <p:cNvSpPr txBox="1"/>
          <p:nvPr/>
        </p:nvSpPr>
        <p:spPr>
          <a:xfrm>
            <a:off x="3869987" y="8264831"/>
            <a:ext cx="3322157" cy="50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50190" indent="259079" algn="ctr">
              <a:spcBef>
                <a:spcPts val="100"/>
              </a:spcBef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HALLOWEEN GRYTE</a:t>
            </a:r>
          </a:p>
          <a:p>
            <a:pPr marR="250190" indent="259079" algn="ctr">
              <a:spcBef>
                <a:spcPts val="100"/>
              </a:spcBef>
              <a:defRPr b="1" sz="12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 INNPAKKEDE FAVORITTER</a:t>
            </a:r>
          </a:p>
          <a:p>
            <a:pPr algn="ctr">
              <a:lnSpc>
                <a:spcPts val="1100"/>
              </a:lnSpc>
              <a:defRPr spc="-9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Innhold: 1440g merkevaregodteri.</a:t>
            </a:r>
          </a:p>
        </p:txBody>
      </p:sp>
      <p:sp>
        <p:nvSpPr>
          <p:cNvPr id="82" name="object 19"/>
          <p:cNvSpPr txBox="1"/>
          <p:nvPr/>
        </p:nvSpPr>
        <p:spPr>
          <a:xfrm>
            <a:off x="2610753" y="3922311"/>
            <a:ext cx="791846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7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210,-</a:t>
            </a:r>
          </a:p>
        </p:txBody>
      </p:sp>
      <p:sp>
        <p:nvSpPr>
          <p:cNvPr id="83" name="object 19"/>
          <p:cNvSpPr txBox="1"/>
          <p:nvPr/>
        </p:nvSpPr>
        <p:spPr>
          <a:xfrm>
            <a:off x="6189057" y="3922310"/>
            <a:ext cx="791846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7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185,-</a:t>
            </a:r>
          </a:p>
        </p:txBody>
      </p:sp>
      <p:sp>
        <p:nvSpPr>
          <p:cNvPr id="84" name="object 19"/>
          <p:cNvSpPr txBox="1"/>
          <p:nvPr/>
        </p:nvSpPr>
        <p:spPr>
          <a:xfrm>
            <a:off x="6189057" y="7368133"/>
            <a:ext cx="791846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b="1" spc="-70" sz="2800">
                <a:solidFill>
                  <a:srgbClr val="8B2D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365,-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