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C01F3C"/>
                </a:solidFill>
                <a:latin typeface="Gotham Narrow Bold"/>
                <a:cs typeface="Gotham Narrow 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0" i="0">
                <a:solidFill>
                  <a:schemeClr val="bg1"/>
                </a:solidFill>
                <a:latin typeface="Gotham Narrow Black"/>
                <a:cs typeface="Gotham Narrow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C01F3C"/>
                </a:solidFill>
                <a:latin typeface="Gotham Narrow Bold"/>
                <a:cs typeface="Gotham Narrow 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bg1"/>
                </a:solidFill>
                <a:latin typeface="Gotham Narrow Black"/>
                <a:cs typeface="Gotham Narrow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C01F3C"/>
                </a:solidFill>
                <a:latin typeface="Gotham Narrow Bold"/>
                <a:cs typeface="Gotham Narrow 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C01F3C"/>
                </a:solidFill>
                <a:latin typeface="Gotham Narrow Bold"/>
                <a:cs typeface="Gotham Narrow 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9994" y="7361440"/>
            <a:ext cx="2201545" cy="1739264"/>
          </a:xfrm>
          <a:custGeom>
            <a:avLst/>
            <a:gdLst/>
            <a:ahLst/>
            <a:cxnLst/>
            <a:rect l="l" t="t" r="r" b="b"/>
            <a:pathLst>
              <a:path w="2201545" h="1739265">
                <a:moveTo>
                  <a:pt x="2201037" y="0"/>
                </a:moveTo>
                <a:lnTo>
                  <a:pt x="0" y="0"/>
                </a:lnTo>
                <a:lnTo>
                  <a:pt x="0" y="1738858"/>
                </a:lnTo>
                <a:lnTo>
                  <a:pt x="2201037" y="1738858"/>
                </a:lnTo>
                <a:lnTo>
                  <a:pt x="2201037" y="0"/>
                </a:lnTo>
                <a:close/>
              </a:path>
            </a:pathLst>
          </a:custGeom>
          <a:solidFill>
            <a:srgbClr val="F0ED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680741" y="5202644"/>
            <a:ext cx="2201545" cy="1744345"/>
          </a:xfrm>
          <a:custGeom>
            <a:avLst/>
            <a:gdLst/>
            <a:ahLst/>
            <a:cxnLst/>
            <a:rect l="l" t="t" r="r" b="b"/>
            <a:pathLst>
              <a:path w="2201545" h="1744345">
                <a:moveTo>
                  <a:pt x="2201037" y="0"/>
                </a:moveTo>
                <a:lnTo>
                  <a:pt x="0" y="0"/>
                </a:lnTo>
                <a:lnTo>
                  <a:pt x="0" y="1744217"/>
                </a:lnTo>
                <a:lnTo>
                  <a:pt x="2201037" y="1744217"/>
                </a:lnTo>
                <a:lnTo>
                  <a:pt x="2201037" y="0"/>
                </a:lnTo>
                <a:close/>
              </a:path>
            </a:pathLst>
          </a:custGeom>
          <a:solidFill>
            <a:srgbClr val="F0ED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998961" y="7363511"/>
            <a:ext cx="2201545" cy="1739264"/>
          </a:xfrm>
          <a:custGeom>
            <a:avLst/>
            <a:gdLst/>
            <a:ahLst/>
            <a:cxnLst/>
            <a:rect l="l" t="t" r="r" b="b"/>
            <a:pathLst>
              <a:path w="2201545" h="1739265">
                <a:moveTo>
                  <a:pt x="2201037" y="0"/>
                </a:moveTo>
                <a:lnTo>
                  <a:pt x="0" y="0"/>
                </a:lnTo>
                <a:lnTo>
                  <a:pt x="0" y="1738871"/>
                </a:lnTo>
                <a:lnTo>
                  <a:pt x="2201037" y="1738871"/>
                </a:lnTo>
                <a:lnTo>
                  <a:pt x="2201037" y="0"/>
                </a:lnTo>
                <a:close/>
              </a:path>
            </a:pathLst>
          </a:custGeom>
          <a:solidFill>
            <a:srgbClr val="F0ED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2679852" y="7362342"/>
            <a:ext cx="2201545" cy="1739264"/>
          </a:xfrm>
          <a:custGeom>
            <a:avLst/>
            <a:gdLst/>
            <a:ahLst/>
            <a:cxnLst/>
            <a:rect l="l" t="t" r="r" b="b"/>
            <a:pathLst>
              <a:path w="2201545" h="1739265">
                <a:moveTo>
                  <a:pt x="2201037" y="0"/>
                </a:moveTo>
                <a:lnTo>
                  <a:pt x="0" y="0"/>
                </a:lnTo>
                <a:lnTo>
                  <a:pt x="0" y="1738871"/>
                </a:lnTo>
                <a:lnTo>
                  <a:pt x="2201037" y="1738871"/>
                </a:lnTo>
                <a:lnTo>
                  <a:pt x="2201037" y="0"/>
                </a:lnTo>
                <a:close/>
              </a:path>
            </a:pathLst>
          </a:custGeom>
          <a:solidFill>
            <a:srgbClr val="F0ED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359994" y="5198846"/>
            <a:ext cx="2201545" cy="1739264"/>
          </a:xfrm>
          <a:custGeom>
            <a:avLst/>
            <a:gdLst/>
            <a:ahLst/>
            <a:cxnLst/>
            <a:rect l="l" t="t" r="r" b="b"/>
            <a:pathLst>
              <a:path w="2201545" h="1739265">
                <a:moveTo>
                  <a:pt x="2201037" y="0"/>
                </a:moveTo>
                <a:lnTo>
                  <a:pt x="0" y="0"/>
                </a:lnTo>
                <a:lnTo>
                  <a:pt x="0" y="1738858"/>
                </a:lnTo>
                <a:lnTo>
                  <a:pt x="2201037" y="1738858"/>
                </a:lnTo>
                <a:lnTo>
                  <a:pt x="2201037" y="0"/>
                </a:lnTo>
                <a:close/>
              </a:path>
            </a:pathLst>
          </a:custGeom>
          <a:solidFill>
            <a:srgbClr val="F0ED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359994" y="1728000"/>
            <a:ext cx="3355975" cy="2992120"/>
          </a:xfrm>
          <a:custGeom>
            <a:avLst/>
            <a:gdLst/>
            <a:ahLst/>
            <a:cxnLst/>
            <a:rect l="l" t="t" r="r" b="b"/>
            <a:pathLst>
              <a:path w="3355975" h="2992120">
                <a:moveTo>
                  <a:pt x="3355924" y="0"/>
                </a:moveTo>
                <a:lnTo>
                  <a:pt x="0" y="0"/>
                </a:lnTo>
                <a:lnTo>
                  <a:pt x="0" y="2991599"/>
                </a:lnTo>
                <a:lnTo>
                  <a:pt x="3355924" y="2991599"/>
                </a:lnTo>
                <a:lnTo>
                  <a:pt x="3355924" y="0"/>
                </a:lnTo>
                <a:close/>
              </a:path>
            </a:pathLst>
          </a:custGeom>
          <a:solidFill>
            <a:srgbClr val="F0ED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3858209" y="1728000"/>
            <a:ext cx="3342004" cy="2992120"/>
          </a:xfrm>
          <a:custGeom>
            <a:avLst/>
            <a:gdLst/>
            <a:ahLst/>
            <a:cxnLst/>
            <a:rect l="l" t="t" r="r" b="b"/>
            <a:pathLst>
              <a:path w="3342004" h="2992120">
                <a:moveTo>
                  <a:pt x="3341789" y="0"/>
                </a:moveTo>
                <a:lnTo>
                  <a:pt x="0" y="0"/>
                </a:lnTo>
                <a:lnTo>
                  <a:pt x="0" y="2991599"/>
                </a:lnTo>
                <a:lnTo>
                  <a:pt x="3341789" y="2991599"/>
                </a:lnTo>
                <a:lnTo>
                  <a:pt x="3341789" y="0"/>
                </a:lnTo>
                <a:close/>
              </a:path>
            </a:pathLst>
          </a:custGeom>
          <a:solidFill>
            <a:srgbClr val="F0ED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4996789" y="5200002"/>
            <a:ext cx="2201545" cy="1744345"/>
          </a:xfrm>
          <a:custGeom>
            <a:avLst/>
            <a:gdLst/>
            <a:ahLst/>
            <a:cxnLst/>
            <a:rect l="l" t="t" r="r" b="b"/>
            <a:pathLst>
              <a:path w="2201545" h="1744345">
                <a:moveTo>
                  <a:pt x="2201037" y="0"/>
                </a:moveTo>
                <a:lnTo>
                  <a:pt x="0" y="0"/>
                </a:lnTo>
                <a:lnTo>
                  <a:pt x="0" y="1744218"/>
                </a:lnTo>
                <a:lnTo>
                  <a:pt x="2201037" y="1744218"/>
                </a:lnTo>
                <a:lnTo>
                  <a:pt x="2201037" y="0"/>
                </a:lnTo>
                <a:close/>
              </a:path>
            </a:pathLst>
          </a:custGeom>
          <a:solidFill>
            <a:srgbClr val="F0ED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5133322" y="5334580"/>
            <a:ext cx="819785" cy="819785"/>
          </a:xfrm>
          <a:custGeom>
            <a:avLst/>
            <a:gdLst/>
            <a:ahLst/>
            <a:cxnLst/>
            <a:rect l="l" t="t" r="r" b="b"/>
            <a:pathLst>
              <a:path w="819785" h="819785">
                <a:moveTo>
                  <a:pt x="400398" y="0"/>
                </a:moveTo>
                <a:lnTo>
                  <a:pt x="352690" y="3923"/>
                </a:lnTo>
                <a:lnTo>
                  <a:pt x="305749" y="13303"/>
                </a:lnTo>
                <a:lnTo>
                  <a:pt x="261150" y="27716"/>
                </a:lnTo>
                <a:lnTo>
                  <a:pt x="219154" y="46813"/>
                </a:lnTo>
                <a:lnTo>
                  <a:pt x="180024" y="70248"/>
                </a:lnTo>
                <a:lnTo>
                  <a:pt x="144022" y="97672"/>
                </a:lnTo>
                <a:lnTo>
                  <a:pt x="111409" y="128740"/>
                </a:lnTo>
                <a:lnTo>
                  <a:pt x="82447" y="163103"/>
                </a:lnTo>
                <a:lnTo>
                  <a:pt x="57397" y="200414"/>
                </a:lnTo>
                <a:lnTo>
                  <a:pt x="36522" y="240326"/>
                </a:lnTo>
                <a:lnTo>
                  <a:pt x="20082" y="282492"/>
                </a:lnTo>
                <a:lnTo>
                  <a:pt x="8341" y="326565"/>
                </a:lnTo>
                <a:lnTo>
                  <a:pt x="1560" y="372196"/>
                </a:lnTo>
                <a:lnTo>
                  <a:pt x="0" y="419040"/>
                </a:lnTo>
                <a:lnTo>
                  <a:pt x="3923" y="466749"/>
                </a:lnTo>
                <a:lnTo>
                  <a:pt x="13303" y="513690"/>
                </a:lnTo>
                <a:lnTo>
                  <a:pt x="27716" y="558288"/>
                </a:lnTo>
                <a:lnTo>
                  <a:pt x="46813" y="600283"/>
                </a:lnTo>
                <a:lnTo>
                  <a:pt x="70248" y="639412"/>
                </a:lnTo>
                <a:lnTo>
                  <a:pt x="97672" y="675413"/>
                </a:lnTo>
                <a:lnTo>
                  <a:pt x="128740" y="708026"/>
                </a:lnTo>
                <a:lnTo>
                  <a:pt x="163103" y="736987"/>
                </a:lnTo>
                <a:lnTo>
                  <a:pt x="200414" y="762036"/>
                </a:lnTo>
                <a:lnTo>
                  <a:pt x="240326" y="782911"/>
                </a:lnTo>
                <a:lnTo>
                  <a:pt x="282492" y="799351"/>
                </a:lnTo>
                <a:lnTo>
                  <a:pt x="326565" y="811092"/>
                </a:lnTo>
                <a:lnTo>
                  <a:pt x="372196" y="817875"/>
                </a:lnTo>
                <a:lnTo>
                  <a:pt x="419040" y="819437"/>
                </a:lnTo>
                <a:lnTo>
                  <a:pt x="466749" y="815516"/>
                </a:lnTo>
                <a:lnTo>
                  <a:pt x="513690" y="806135"/>
                </a:lnTo>
                <a:lnTo>
                  <a:pt x="558288" y="791723"/>
                </a:lnTo>
                <a:lnTo>
                  <a:pt x="600283" y="772625"/>
                </a:lnTo>
                <a:lnTo>
                  <a:pt x="639412" y="749191"/>
                </a:lnTo>
                <a:lnTo>
                  <a:pt x="675413" y="721766"/>
                </a:lnTo>
                <a:lnTo>
                  <a:pt x="708026" y="690699"/>
                </a:lnTo>
                <a:lnTo>
                  <a:pt x="736987" y="656336"/>
                </a:lnTo>
                <a:lnTo>
                  <a:pt x="762036" y="619025"/>
                </a:lnTo>
                <a:lnTo>
                  <a:pt x="782911" y="579112"/>
                </a:lnTo>
                <a:lnTo>
                  <a:pt x="799351" y="536946"/>
                </a:lnTo>
                <a:lnTo>
                  <a:pt x="811092" y="492874"/>
                </a:lnTo>
                <a:lnTo>
                  <a:pt x="817875" y="447242"/>
                </a:lnTo>
                <a:lnTo>
                  <a:pt x="819437" y="400398"/>
                </a:lnTo>
                <a:lnTo>
                  <a:pt x="815516" y="352690"/>
                </a:lnTo>
                <a:lnTo>
                  <a:pt x="806135" y="305749"/>
                </a:lnTo>
                <a:lnTo>
                  <a:pt x="791723" y="261150"/>
                </a:lnTo>
                <a:lnTo>
                  <a:pt x="772625" y="219154"/>
                </a:lnTo>
                <a:lnTo>
                  <a:pt x="749191" y="180024"/>
                </a:lnTo>
                <a:lnTo>
                  <a:pt x="721766" y="144022"/>
                </a:lnTo>
                <a:lnTo>
                  <a:pt x="690699" y="111409"/>
                </a:lnTo>
                <a:lnTo>
                  <a:pt x="656336" y="82447"/>
                </a:lnTo>
                <a:lnTo>
                  <a:pt x="619025" y="57397"/>
                </a:lnTo>
                <a:lnTo>
                  <a:pt x="579112" y="36522"/>
                </a:lnTo>
                <a:lnTo>
                  <a:pt x="536946" y="20082"/>
                </a:lnTo>
                <a:lnTo>
                  <a:pt x="492874" y="8341"/>
                </a:lnTo>
                <a:lnTo>
                  <a:pt x="447242" y="1560"/>
                </a:lnTo>
                <a:lnTo>
                  <a:pt x="400398" y="0"/>
                </a:lnTo>
                <a:close/>
              </a:path>
            </a:pathLst>
          </a:custGeom>
          <a:solidFill>
            <a:srgbClr val="C01F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3449" y="839145"/>
            <a:ext cx="5493384" cy="684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C01F3C"/>
                </a:solidFill>
                <a:latin typeface="Gotham Narrow Bold"/>
                <a:cs typeface="Gotham Narrow 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9994" y="1728000"/>
            <a:ext cx="3355975" cy="299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0" i="0">
                <a:solidFill>
                  <a:schemeClr val="bg1"/>
                </a:solidFill>
                <a:latin typeface="Gotham Narrow Black"/>
                <a:cs typeface="Gotham Narrow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24428" y="9149722"/>
            <a:ext cx="1874520" cy="21971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7620">
              <a:lnSpc>
                <a:spcPct val="100000"/>
              </a:lnSpc>
              <a:spcBef>
                <a:spcPts val="110"/>
              </a:spcBef>
            </a:pPr>
            <a:r>
              <a:rPr dirty="0" sz="700" spc="65">
                <a:solidFill>
                  <a:srgbClr val="55836A"/>
                </a:solidFill>
                <a:latin typeface="Gotham Narrow Black"/>
                <a:cs typeface="Gotham Narrow Black"/>
              </a:rPr>
              <a:t>SPEKEPØLSER</a:t>
            </a:r>
            <a:r>
              <a:rPr dirty="0" sz="700" spc="135">
                <a:solidFill>
                  <a:srgbClr val="55836A"/>
                </a:solidFill>
                <a:latin typeface="Gotham Narrow Black"/>
                <a:cs typeface="Gotham Narrow Black"/>
              </a:rPr>
              <a:t> </a:t>
            </a:r>
            <a:r>
              <a:rPr dirty="0" sz="700">
                <a:solidFill>
                  <a:srgbClr val="55836A"/>
                </a:solidFill>
                <a:latin typeface="Gotham Narrow Black"/>
                <a:cs typeface="Gotham Narrow Black"/>
              </a:rPr>
              <a:t>I</a:t>
            </a:r>
            <a:r>
              <a:rPr dirty="0" sz="700" spc="140">
                <a:solidFill>
                  <a:srgbClr val="55836A"/>
                </a:solidFill>
                <a:latin typeface="Gotham Narrow Black"/>
                <a:cs typeface="Gotham Narrow Black"/>
              </a:rPr>
              <a:t> </a:t>
            </a:r>
            <a:r>
              <a:rPr dirty="0" sz="700" spc="45">
                <a:solidFill>
                  <a:srgbClr val="55836A"/>
                </a:solidFill>
                <a:latin typeface="Gotham Narrow Black"/>
                <a:cs typeface="Gotham Narrow Black"/>
              </a:rPr>
              <a:t>GAVEESKE </a:t>
            </a:r>
            <a:endParaRPr sz="700">
              <a:latin typeface="Gotham Narrow Black"/>
              <a:cs typeface="Gotham Narrow Black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Innhold:</a:t>
            </a:r>
            <a:r>
              <a:rPr dirty="0" sz="550" spc="60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Rødvinspølse</a:t>
            </a:r>
            <a:r>
              <a:rPr dirty="0" sz="550" spc="60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snabb</a:t>
            </a:r>
            <a:r>
              <a:rPr dirty="0" sz="550" spc="60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200g,</a:t>
            </a:r>
            <a:r>
              <a:rPr dirty="0" sz="550" spc="60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Elg</a:t>
            </a:r>
            <a:r>
              <a:rPr dirty="0" sz="550" spc="60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spekepølse</a:t>
            </a:r>
            <a:r>
              <a:rPr dirty="0" sz="550" spc="60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-10">
                <a:solidFill>
                  <a:srgbClr val="231F20"/>
                </a:solidFill>
                <a:latin typeface="Gotham Narrow Book"/>
                <a:cs typeface="Gotham Narrow Book"/>
              </a:rPr>
              <a:t>200g.</a:t>
            </a:r>
            <a:endParaRPr sz="550">
              <a:latin typeface="Gotham Narrow Book"/>
              <a:cs typeface="Gotham Narrow Book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3905" y="6986122"/>
            <a:ext cx="1786889" cy="21971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700" spc="65">
                <a:solidFill>
                  <a:srgbClr val="55836A"/>
                </a:solidFill>
                <a:latin typeface="Gotham Narrow Black"/>
                <a:cs typeface="Gotham Narrow Black"/>
              </a:rPr>
              <a:t>JULENISSENS</a:t>
            </a:r>
            <a:r>
              <a:rPr dirty="0" sz="700" spc="135">
                <a:solidFill>
                  <a:srgbClr val="55836A"/>
                </a:solidFill>
                <a:latin typeface="Gotham Narrow Black"/>
                <a:cs typeface="Gotham Narrow Black"/>
              </a:rPr>
              <a:t> </a:t>
            </a:r>
            <a:r>
              <a:rPr dirty="0" sz="700" spc="50">
                <a:solidFill>
                  <a:srgbClr val="55836A"/>
                </a:solidFill>
                <a:latin typeface="Gotham Narrow Black"/>
                <a:cs typeface="Gotham Narrow Black"/>
              </a:rPr>
              <a:t>SMÅGODTFAVORITTER </a:t>
            </a:r>
            <a:endParaRPr sz="700">
              <a:latin typeface="Gotham Narrow Black"/>
              <a:cs typeface="Gotham Narrow Black"/>
            </a:endParaRPr>
          </a:p>
          <a:p>
            <a:pPr algn="ctr" marR="635">
              <a:lnSpc>
                <a:spcPct val="100000"/>
              </a:lnSpc>
              <a:spcBef>
                <a:spcPts val="10"/>
              </a:spcBef>
            </a:pP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Innhold:</a:t>
            </a:r>
            <a:r>
              <a:rPr dirty="0" sz="550" spc="60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Smågodmiks</a:t>
            </a:r>
            <a:r>
              <a:rPr dirty="0" sz="550" spc="60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med</a:t>
            </a:r>
            <a:r>
              <a:rPr dirty="0" sz="550" spc="60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sjokolade</a:t>
            </a:r>
            <a:r>
              <a:rPr dirty="0" sz="550" spc="60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-10">
                <a:solidFill>
                  <a:srgbClr val="231F20"/>
                </a:solidFill>
                <a:latin typeface="Gotham Narrow Book"/>
                <a:cs typeface="Gotham Narrow Book"/>
              </a:rPr>
              <a:t>400g.</a:t>
            </a:r>
            <a:endParaRPr sz="550">
              <a:latin typeface="Gotham Narrow Book"/>
              <a:cs typeface="Gotham Narrow Book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501695" y="7017408"/>
            <a:ext cx="1203960" cy="21971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10"/>
              </a:spcBef>
            </a:pPr>
            <a:r>
              <a:rPr dirty="0" sz="700">
                <a:solidFill>
                  <a:srgbClr val="55836A"/>
                </a:solidFill>
                <a:latin typeface="Gotham Narrow Black"/>
                <a:cs typeface="Gotham Narrow Black"/>
              </a:rPr>
              <a:t>2</a:t>
            </a:r>
            <a:r>
              <a:rPr dirty="0" sz="700" spc="105">
                <a:solidFill>
                  <a:srgbClr val="55836A"/>
                </a:solidFill>
                <a:latin typeface="Gotham Narrow Black"/>
                <a:cs typeface="Gotham Narrow Black"/>
              </a:rPr>
              <a:t> </a:t>
            </a:r>
            <a:r>
              <a:rPr dirty="0" sz="700" spc="45">
                <a:solidFill>
                  <a:srgbClr val="55836A"/>
                </a:solidFill>
                <a:latin typeface="Gotham Narrow Black"/>
                <a:cs typeface="Gotham Narrow Black"/>
              </a:rPr>
              <a:t>PK.</a:t>
            </a:r>
            <a:r>
              <a:rPr dirty="0" sz="700" spc="120">
                <a:solidFill>
                  <a:srgbClr val="55836A"/>
                </a:solidFill>
                <a:latin typeface="Gotham Narrow Black"/>
                <a:cs typeface="Gotham Narrow Black"/>
              </a:rPr>
              <a:t> </a:t>
            </a:r>
            <a:r>
              <a:rPr dirty="0" sz="700" spc="55">
                <a:solidFill>
                  <a:srgbClr val="55836A"/>
                </a:solidFill>
                <a:latin typeface="Gotham Narrow Black"/>
                <a:cs typeface="Gotham Narrow Black"/>
              </a:rPr>
              <a:t>MELKESJOKOLADE </a:t>
            </a:r>
            <a:endParaRPr sz="700">
              <a:latin typeface="Gotham Narrow Black"/>
              <a:cs typeface="Gotham Narrow Black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Innhold:</a:t>
            </a:r>
            <a:r>
              <a:rPr dirty="0" sz="550" spc="40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2</a:t>
            </a:r>
            <a:r>
              <a:rPr dirty="0" sz="550" spc="4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stk.</a:t>
            </a:r>
            <a:r>
              <a:rPr dirty="0" sz="550" spc="40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Melkesjokolade</a:t>
            </a:r>
            <a:r>
              <a:rPr dirty="0" sz="550" spc="4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-10">
                <a:solidFill>
                  <a:srgbClr val="231F20"/>
                </a:solidFill>
                <a:latin typeface="Gotham Narrow Book"/>
                <a:cs typeface="Gotham Narrow Book"/>
              </a:rPr>
              <a:t>200g.</a:t>
            </a:r>
            <a:endParaRPr sz="550">
              <a:latin typeface="Gotham Narrow Book"/>
              <a:cs typeface="Gotham Narrow Book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840821" y="7017408"/>
            <a:ext cx="1891664" cy="21971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700" spc="65">
                <a:solidFill>
                  <a:srgbClr val="55836A"/>
                </a:solidFill>
                <a:latin typeface="Gotham Narrow Black"/>
                <a:cs typeface="Gotham Narrow Black"/>
              </a:rPr>
              <a:t>JULENISSENS</a:t>
            </a:r>
            <a:r>
              <a:rPr dirty="0" sz="700" spc="135">
                <a:solidFill>
                  <a:srgbClr val="55836A"/>
                </a:solidFill>
                <a:latin typeface="Gotham Narrow Black"/>
                <a:cs typeface="Gotham Narrow Black"/>
              </a:rPr>
              <a:t> </a:t>
            </a:r>
            <a:r>
              <a:rPr dirty="0" sz="700" spc="50">
                <a:solidFill>
                  <a:srgbClr val="55836A"/>
                </a:solidFill>
                <a:latin typeface="Gotham Narrow Black"/>
                <a:cs typeface="Gotham Narrow Black"/>
              </a:rPr>
              <a:t>SJOKOLADEFAVORITTER </a:t>
            </a:r>
            <a:endParaRPr sz="700">
              <a:latin typeface="Gotham Narrow Black"/>
              <a:cs typeface="Gotham Narrow Black"/>
            </a:endParaRPr>
          </a:p>
          <a:p>
            <a:pPr algn="ctr" marR="635">
              <a:lnSpc>
                <a:spcPct val="100000"/>
              </a:lnSpc>
              <a:spcBef>
                <a:spcPts val="10"/>
              </a:spcBef>
            </a:pP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Innhold:</a:t>
            </a:r>
            <a:r>
              <a:rPr dirty="0" sz="550" spc="70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Innpakkede</a:t>
            </a:r>
            <a:r>
              <a:rPr dirty="0" sz="550" spc="70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sjokoladebiter</a:t>
            </a:r>
            <a:r>
              <a:rPr dirty="0" sz="550" spc="70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-10">
                <a:solidFill>
                  <a:srgbClr val="231F20"/>
                </a:solidFill>
                <a:latin typeface="Gotham Narrow Book"/>
                <a:cs typeface="Gotham Narrow Book"/>
              </a:rPr>
              <a:t>400g.</a:t>
            </a:r>
            <a:endParaRPr sz="550">
              <a:latin typeface="Gotham Narrow Book"/>
              <a:cs typeface="Gotham Narrow Book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967732" y="9150622"/>
            <a:ext cx="1622425" cy="21971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700" spc="65">
                <a:solidFill>
                  <a:srgbClr val="55836A"/>
                </a:solidFill>
                <a:latin typeface="Gotham Narrow Black"/>
                <a:cs typeface="Gotham Narrow Black"/>
              </a:rPr>
              <a:t>RUDOLFS</a:t>
            </a:r>
            <a:r>
              <a:rPr dirty="0" sz="700" spc="135">
                <a:solidFill>
                  <a:srgbClr val="55836A"/>
                </a:solidFill>
                <a:latin typeface="Gotham Narrow Black"/>
                <a:cs typeface="Gotham Narrow Black"/>
              </a:rPr>
              <a:t> </a:t>
            </a:r>
            <a:r>
              <a:rPr dirty="0" sz="700" spc="50">
                <a:solidFill>
                  <a:srgbClr val="55836A"/>
                </a:solidFill>
                <a:latin typeface="Gotham Narrow Black"/>
                <a:cs typeface="Gotham Narrow Black"/>
              </a:rPr>
              <a:t>UTVALGTE</a:t>
            </a:r>
            <a:r>
              <a:rPr dirty="0" sz="700" spc="140">
                <a:solidFill>
                  <a:srgbClr val="55836A"/>
                </a:solidFill>
                <a:latin typeface="Gotham Narrow Black"/>
                <a:cs typeface="Gotham Narrow Black"/>
              </a:rPr>
              <a:t> </a:t>
            </a:r>
            <a:r>
              <a:rPr dirty="0" sz="700" spc="50">
                <a:solidFill>
                  <a:srgbClr val="55836A"/>
                </a:solidFill>
                <a:latin typeface="Gotham Narrow Black"/>
                <a:cs typeface="Gotham Narrow Black"/>
              </a:rPr>
              <a:t>GODTEBOKS</a:t>
            </a:r>
            <a:endParaRPr sz="700">
              <a:latin typeface="Gotham Narrow Black"/>
              <a:cs typeface="Gotham Narrow Black"/>
            </a:endParaRPr>
          </a:p>
          <a:p>
            <a:pPr algn="ctr" marL="635">
              <a:lnSpc>
                <a:spcPct val="100000"/>
              </a:lnSpc>
              <a:spcBef>
                <a:spcPts val="10"/>
              </a:spcBef>
            </a:pP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Innhold:</a:t>
            </a:r>
            <a:r>
              <a:rPr dirty="0" sz="550" spc="4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innpakkede</a:t>
            </a:r>
            <a:r>
              <a:rPr dirty="0" sz="550" spc="4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merkevarer</a:t>
            </a:r>
            <a:r>
              <a:rPr dirty="0" sz="550" spc="50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-10">
                <a:solidFill>
                  <a:srgbClr val="231F20"/>
                </a:solidFill>
                <a:latin typeface="Gotham Narrow Book"/>
                <a:cs typeface="Gotham Narrow Book"/>
              </a:rPr>
              <a:t>500g.</a:t>
            </a:r>
            <a:endParaRPr sz="550">
              <a:latin typeface="Gotham Narrow Book"/>
              <a:cs typeface="Gotham Narrow Boo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182670" y="9183092"/>
            <a:ext cx="1830705" cy="2260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700" spc="65">
                <a:solidFill>
                  <a:srgbClr val="55836A"/>
                </a:solidFill>
                <a:latin typeface="Gotham Narrow Black"/>
                <a:cs typeface="Gotham Narrow Black"/>
              </a:rPr>
              <a:t>RUDOLFS</a:t>
            </a:r>
            <a:r>
              <a:rPr dirty="0" sz="700" spc="130">
                <a:solidFill>
                  <a:srgbClr val="55836A"/>
                </a:solidFill>
                <a:latin typeface="Gotham Narrow Black"/>
                <a:cs typeface="Gotham Narrow Black"/>
              </a:rPr>
              <a:t> </a:t>
            </a:r>
            <a:r>
              <a:rPr dirty="0" sz="700" spc="50">
                <a:solidFill>
                  <a:srgbClr val="55836A"/>
                </a:solidFill>
                <a:latin typeface="Gotham Narrow Black"/>
                <a:cs typeface="Gotham Narrow Black"/>
              </a:rPr>
              <a:t>UTVALGTE</a:t>
            </a:r>
            <a:r>
              <a:rPr dirty="0" sz="700" spc="130">
                <a:solidFill>
                  <a:srgbClr val="55836A"/>
                </a:solidFill>
                <a:latin typeface="Gotham Narrow Black"/>
                <a:cs typeface="Gotham Narrow Black"/>
              </a:rPr>
              <a:t> </a:t>
            </a:r>
            <a:r>
              <a:rPr dirty="0" sz="700">
                <a:solidFill>
                  <a:srgbClr val="55836A"/>
                </a:solidFill>
                <a:latin typeface="Gotham Narrow Black"/>
                <a:cs typeface="Gotham Narrow Black"/>
              </a:rPr>
              <a:t>I</a:t>
            </a:r>
            <a:r>
              <a:rPr dirty="0" sz="700" spc="130">
                <a:solidFill>
                  <a:srgbClr val="55836A"/>
                </a:solidFill>
                <a:latin typeface="Gotham Narrow Black"/>
                <a:cs typeface="Gotham Narrow Black"/>
              </a:rPr>
              <a:t> </a:t>
            </a:r>
            <a:r>
              <a:rPr dirty="0" sz="700" spc="55">
                <a:solidFill>
                  <a:srgbClr val="55836A"/>
                </a:solidFill>
                <a:latin typeface="Gotham Narrow Black"/>
                <a:cs typeface="Gotham Narrow Black"/>
              </a:rPr>
              <a:t>GAVEESKE</a:t>
            </a:r>
            <a:r>
              <a:rPr dirty="0" sz="700" spc="130">
                <a:solidFill>
                  <a:srgbClr val="55836A"/>
                </a:solidFill>
                <a:latin typeface="Gotham Narrow Black"/>
                <a:cs typeface="Gotham Narrow Black"/>
              </a:rPr>
              <a:t> </a:t>
            </a:r>
            <a:r>
              <a:rPr dirty="0" sz="700">
                <a:solidFill>
                  <a:srgbClr val="55836A"/>
                </a:solidFill>
                <a:latin typeface="Gotham Narrow Black"/>
                <a:cs typeface="Gotham Narrow Black"/>
              </a:rPr>
              <a:t>1</a:t>
            </a:r>
            <a:r>
              <a:rPr dirty="0" sz="700" spc="130">
                <a:solidFill>
                  <a:srgbClr val="55836A"/>
                </a:solidFill>
                <a:latin typeface="Gotham Narrow Black"/>
                <a:cs typeface="Gotham Narrow Black"/>
              </a:rPr>
              <a:t> </a:t>
            </a:r>
            <a:r>
              <a:rPr dirty="0" sz="700" spc="-25">
                <a:solidFill>
                  <a:srgbClr val="55836A"/>
                </a:solidFill>
                <a:latin typeface="Gotham Narrow Black"/>
                <a:cs typeface="Gotham Narrow Black"/>
              </a:rPr>
              <a:t>KG</a:t>
            </a:r>
            <a:endParaRPr sz="700">
              <a:latin typeface="Gotham Narrow Black"/>
              <a:cs typeface="Gotham Narrow Black"/>
            </a:endParaRPr>
          </a:p>
          <a:p>
            <a:pPr algn="ctr" marL="635">
              <a:lnSpc>
                <a:spcPct val="100000"/>
              </a:lnSpc>
              <a:spcBef>
                <a:spcPts val="60"/>
              </a:spcBef>
            </a:pP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Innhold:</a:t>
            </a:r>
            <a:r>
              <a:rPr dirty="0" sz="550" spc="4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innpakkede</a:t>
            </a:r>
            <a:r>
              <a:rPr dirty="0" sz="550" spc="4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merkevarer</a:t>
            </a:r>
            <a:r>
              <a:rPr dirty="0" sz="550" spc="50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-10">
                <a:solidFill>
                  <a:srgbClr val="231F20"/>
                </a:solidFill>
                <a:latin typeface="Gotham Narrow Book"/>
                <a:cs typeface="Gotham Narrow Book"/>
              </a:rPr>
              <a:t>1000g.</a:t>
            </a:r>
            <a:endParaRPr sz="550">
              <a:latin typeface="Gotham Narrow Book"/>
              <a:cs typeface="Gotham Narrow Book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368860" y="7301958"/>
            <a:ext cx="6831330" cy="0"/>
          </a:xfrm>
          <a:custGeom>
            <a:avLst/>
            <a:gdLst/>
            <a:ahLst/>
            <a:cxnLst/>
            <a:rect l="l" t="t" r="r" b="b"/>
            <a:pathLst>
              <a:path w="6831330" h="0">
                <a:moveTo>
                  <a:pt x="0" y="0"/>
                </a:moveTo>
                <a:lnTo>
                  <a:pt x="683113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368860" y="9510710"/>
            <a:ext cx="6831330" cy="0"/>
          </a:xfrm>
          <a:custGeom>
            <a:avLst/>
            <a:gdLst/>
            <a:ahLst/>
            <a:cxnLst/>
            <a:rect l="l" t="t" r="r" b="b"/>
            <a:pathLst>
              <a:path w="6831330" h="0">
                <a:moveTo>
                  <a:pt x="0" y="0"/>
                </a:moveTo>
                <a:lnTo>
                  <a:pt x="683113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368860" y="5119663"/>
            <a:ext cx="6831330" cy="0"/>
          </a:xfrm>
          <a:custGeom>
            <a:avLst/>
            <a:gdLst/>
            <a:ahLst/>
            <a:cxnLst/>
            <a:rect l="l" t="t" r="r" b="b"/>
            <a:pathLst>
              <a:path w="6831330" h="0">
                <a:moveTo>
                  <a:pt x="0" y="0"/>
                </a:moveTo>
                <a:lnTo>
                  <a:pt x="683113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4227492" y="745237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10" h="549909">
                <a:moveTo>
                  <a:pt x="286174" y="0"/>
                </a:moveTo>
                <a:lnTo>
                  <a:pt x="236592" y="2493"/>
                </a:lnTo>
                <a:lnTo>
                  <a:pt x="188248" y="13764"/>
                </a:lnTo>
                <a:lnTo>
                  <a:pt x="143944" y="32894"/>
                </a:lnTo>
                <a:lnTo>
                  <a:pt x="104342" y="59005"/>
                </a:lnTo>
                <a:lnTo>
                  <a:pt x="70103" y="91221"/>
                </a:lnTo>
                <a:lnTo>
                  <a:pt x="41888" y="128665"/>
                </a:lnTo>
                <a:lnTo>
                  <a:pt x="20358" y="170458"/>
                </a:lnTo>
                <a:lnTo>
                  <a:pt x="6175" y="215723"/>
                </a:lnTo>
                <a:lnTo>
                  <a:pt x="0" y="263583"/>
                </a:lnTo>
                <a:lnTo>
                  <a:pt x="2493" y="313160"/>
                </a:lnTo>
                <a:lnTo>
                  <a:pt x="13764" y="361508"/>
                </a:lnTo>
                <a:lnTo>
                  <a:pt x="32894" y="405815"/>
                </a:lnTo>
                <a:lnTo>
                  <a:pt x="59005" y="445419"/>
                </a:lnTo>
                <a:lnTo>
                  <a:pt x="91221" y="479660"/>
                </a:lnTo>
                <a:lnTo>
                  <a:pt x="128665" y="507876"/>
                </a:lnTo>
                <a:lnTo>
                  <a:pt x="170458" y="529407"/>
                </a:lnTo>
                <a:lnTo>
                  <a:pt x="215723" y="543590"/>
                </a:lnTo>
                <a:lnTo>
                  <a:pt x="263583" y="549766"/>
                </a:lnTo>
                <a:lnTo>
                  <a:pt x="313160" y="547272"/>
                </a:lnTo>
                <a:lnTo>
                  <a:pt x="361505" y="536002"/>
                </a:lnTo>
                <a:lnTo>
                  <a:pt x="405808" y="516872"/>
                </a:lnTo>
                <a:lnTo>
                  <a:pt x="445411" y="490760"/>
                </a:lnTo>
                <a:lnTo>
                  <a:pt x="479651" y="458544"/>
                </a:lnTo>
                <a:lnTo>
                  <a:pt x="507867" y="421101"/>
                </a:lnTo>
                <a:lnTo>
                  <a:pt x="529398" y="379308"/>
                </a:lnTo>
                <a:lnTo>
                  <a:pt x="543584" y="334042"/>
                </a:lnTo>
                <a:lnTo>
                  <a:pt x="549762" y="286182"/>
                </a:lnTo>
                <a:lnTo>
                  <a:pt x="547272" y="236605"/>
                </a:lnTo>
                <a:lnTo>
                  <a:pt x="536002" y="188257"/>
                </a:lnTo>
                <a:lnTo>
                  <a:pt x="516872" y="143950"/>
                </a:lnTo>
                <a:lnTo>
                  <a:pt x="490760" y="104346"/>
                </a:lnTo>
                <a:lnTo>
                  <a:pt x="458543" y="70105"/>
                </a:lnTo>
                <a:lnTo>
                  <a:pt x="421098" y="41889"/>
                </a:lnTo>
                <a:lnTo>
                  <a:pt x="379304" y="20359"/>
                </a:lnTo>
                <a:lnTo>
                  <a:pt x="334037" y="6175"/>
                </a:lnTo>
                <a:lnTo>
                  <a:pt x="286174" y="0"/>
                </a:lnTo>
                <a:close/>
              </a:path>
            </a:pathLst>
          </a:custGeom>
          <a:solidFill>
            <a:srgbClr val="5583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4271701" y="7594841"/>
            <a:ext cx="466090" cy="25971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170"/>
              </a:spcBef>
            </a:pPr>
            <a:r>
              <a:rPr dirty="0" sz="450" spc="-10">
                <a:solidFill>
                  <a:srgbClr val="FFFFFF"/>
                </a:solidFill>
                <a:latin typeface="Gotham Narrow Black"/>
                <a:cs typeface="Gotham Narrow Black"/>
              </a:rPr>
              <a:t>MULIGHET</a:t>
            </a:r>
            <a:r>
              <a:rPr dirty="0" sz="450" spc="500">
                <a:solidFill>
                  <a:srgbClr val="FFFFFF"/>
                </a:solidFill>
                <a:latin typeface="Gotham Narrow Black"/>
                <a:cs typeface="Gotham Narrow Black"/>
              </a:rPr>
              <a:t> </a:t>
            </a:r>
            <a:endParaRPr sz="450">
              <a:latin typeface="Gotham Narrow Black"/>
              <a:cs typeface="Gotham Narrow Black"/>
            </a:endParaRPr>
          </a:p>
          <a:p>
            <a:pPr marL="123189" marR="5080" indent="-111125">
              <a:lnSpc>
                <a:spcPct val="113799"/>
              </a:lnSpc>
            </a:pPr>
            <a:r>
              <a:rPr dirty="0" sz="450">
                <a:solidFill>
                  <a:srgbClr val="FFFFFF"/>
                </a:solidFill>
                <a:latin typeface="Gotham Narrow Black"/>
                <a:cs typeface="Gotham Narrow Black"/>
              </a:rPr>
              <a:t>FOR</a:t>
            </a:r>
            <a:r>
              <a:rPr dirty="0" sz="450" spc="215">
                <a:solidFill>
                  <a:srgbClr val="FFFFFF"/>
                </a:solidFill>
                <a:latin typeface="Gotham Narrow Black"/>
                <a:cs typeface="Gotham Narrow Black"/>
              </a:rPr>
              <a:t> </a:t>
            </a:r>
            <a:r>
              <a:rPr dirty="0" sz="450">
                <a:solidFill>
                  <a:srgbClr val="FFFFFF"/>
                </a:solidFill>
                <a:latin typeface="Gotham Narrow Black"/>
                <a:cs typeface="Gotham Narrow Black"/>
              </a:rPr>
              <a:t>LOGO</a:t>
            </a:r>
            <a:r>
              <a:rPr dirty="0" sz="450" spc="220">
                <a:solidFill>
                  <a:srgbClr val="FFFFFF"/>
                </a:solidFill>
                <a:latin typeface="Gotham Narrow Black"/>
                <a:cs typeface="Gotham Narrow Black"/>
              </a:rPr>
              <a:t> </a:t>
            </a:r>
            <a:r>
              <a:rPr dirty="0" sz="450" spc="-25">
                <a:solidFill>
                  <a:srgbClr val="FFFFFF"/>
                </a:solidFill>
                <a:latin typeface="Gotham Narrow Black"/>
                <a:cs typeface="Gotham Narrow Black"/>
              </a:rPr>
              <a:t>OG</a:t>
            </a:r>
            <a:r>
              <a:rPr dirty="0" sz="450" spc="500">
                <a:solidFill>
                  <a:srgbClr val="FFFFFF"/>
                </a:solidFill>
                <a:latin typeface="Gotham Narrow Black"/>
                <a:cs typeface="Gotham Narrow Black"/>
              </a:rPr>
              <a:t> </a:t>
            </a:r>
            <a:r>
              <a:rPr dirty="0" sz="450" spc="-10">
                <a:solidFill>
                  <a:srgbClr val="FFFFFF"/>
                </a:solidFill>
                <a:latin typeface="Gotham Narrow Black"/>
                <a:cs typeface="Gotham Narrow Black"/>
              </a:rPr>
              <a:t>TEKST.</a:t>
            </a:r>
            <a:endParaRPr sz="450">
              <a:latin typeface="Gotham Narrow Black"/>
              <a:cs typeface="Gotham Narrow Black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469044" y="7500263"/>
            <a:ext cx="819785" cy="819785"/>
          </a:xfrm>
          <a:custGeom>
            <a:avLst/>
            <a:gdLst/>
            <a:ahLst/>
            <a:cxnLst/>
            <a:rect l="l" t="t" r="r" b="b"/>
            <a:pathLst>
              <a:path w="819785" h="819784">
                <a:moveTo>
                  <a:pt x="400398" y="0"/>
                </a:moveTo>
                <a:lnTo>
                  <a:pt x="352690" y="3923"/>
                </a:lnTo>
                <a:lnTo>
                  <a:pt x="305749" y="13303"/>
                </a:lnTo>
                <a:lnTo>
                  <a:pt x="261150" y="27716"/>
                </a:lnTo>
                <a:lnTo>
                  <a:pt x="219154" y="46813"/>
                </a:lnTo>
                <a:lnTo>
                  <a:pt x="180024" y="70248"/>
                </a:lnTo>
                <a:lnTo>
                  <a:pt x="144022" y="97672"/>
                </a:lnTo>
                <a:lnTo>
                  <a:pt x="111409" y="128740"/>
                </a:lnTo>
                <a:lnTo>
                  <a:pt x="82447" y="163103"/>
                </a:lnTo>
                <a:lnTo>
                  <a:pt x="57397" y="200414"/>
                </a:lnTo>
                <a:lnTo>
                  <a:pt x="36522" y="240326"/>
                </a:lnTo>
                <a:lnTo>
                  <a:pt x="20082" y="282492"/>
                </a:lnTo>
                <a:lnTo>
                  <a:pt x="8341" y="326565"/>
                </a:lnTo>
                <a:lnTo>
                  <a:pt x="1560" y="372196"/>
                </a:lnTo>
                <a:lnTo>
                  <a:pt x="0" y="419040"/>
                </a:lnTo>
                <a:lnTo>
                  <a:pt x="3923" y="466749"/>
                </a:lnTo>
                <a:lnTo>
                  <a:pt x="13303" y="513690"/>
                </a:lnTo>
                <a:lnTo>
                  <a:pt x="27716" y="558288"/>
                </a:lnTo>
                <a:lnTo>
                  <a:pt x="46813" y="600283"/>
                </a:lnTo>
                <a:lnTo>
                  <a:pt x="70248" y="639412"/>
                </a:lnTo>
                <a:lnTo>
                  <a:pt x="97672" y="675413"/>
                </a:lnTo>
                <a:lnTo>
                  <a:pt x="128740" y="708026"/>
                </a:lnTo>
                <a:lnTo>
                  <a:pt x="163103" y="736987"/>
                </a:lnTo>
                <a:lnTo>
                  <a:pt x="200414" y="762036"/>
                </a:lnTo>
                <a:lnTo>
                  <a:pt x="240326" y="782911"/>
                </a:lnTo>
                <a:lnTo>
                  <a:pt x="282492" y="799351"/>
                </a:lnTo>
                <a:lnTo>
                  <a:pt x="326565" y="811092"/>
                </a:lnTo>
                <a:lnTo>
                  <a:pt x="372196" y="817875"/>
                </a:lnTo>
                <a:lnTo>
                  <a:pt x="419040" y="819437"/>
                </a:lnTo>
                <a:lnTo>
                  <a:pt x="466749" y="815516"/>
                </a:lnTo>
                <a:lnTo>
                  <a:pt x="513690" y="806135"/>
                </a:lnTo>
                <a:lnTo>
                  <a:pt x="558288" y="791723"/>
                </a:lnTo>
                <a:lnTo>
                  <a:pt x="600283" y="772625"/>
                </a:lnTo>
                <a:lnTo>
                  <a:pt x="639412" y="749191"/>
                </a:lnTo>
                <a:lnTo>
                  <a:pt x="675413" y="721766"/>
                </a:lnTo>
                <a:lnTo>
                  <a:pt x="708026" y="690699"/>
                </a:lnTo>
                <a:lnTo>
                  <a:pt x="736987" y="656336"/>
                </a:lnTo>
                <a:lnTo>
                  <a:pt x="762036" y="619025"/>
                </a:lnTo>
                <a:lnTo>
                  <a:pt x="782911" y="579112"/>
                </a:lnTo>
                <a:lnTo>
                  <a:pt x="799351" y="536946"/>
                </a:lnTo>
                <a:lnTo>
                  <a:pt x="811092" y="492874"/>
                </a:lnTo>
                <a:lnTo>
                  <a:pt x="817875" y="447242"/>
                </a:lnTo>
                <a:lnTo>
                  <a:pt x="819437" y="400398"/>
                </a:lnTo>
                <a:lnTo>
                  <a:pt x="815516" y="352690"/>
                </a:lnTo>
                <a:lnTo>
                  <a:pt x="806135" y="305749"/>
                </a:lnTo>
                <a:lnTo>
                  <a:pt x="791723" y="261150"/>
                </a:lnTo>
                <a:lnTo>
                  <a:pt x="772625" y="219154"/>
                </a:lnTo>
                <a:lnTo>
                  <a:pt x="749191" y="180024"/>
                </a:lnTo>
                <a:lnTo>
                  <a:pt x="721766" y="144022"/>
                </a:lnTo>
                <a:lnTo>
                  <a:pt x="690699" y="111409"/>
                </a:lnTo>
                <a:lnTo>
                  <a:pt x="656336" y="82447"/>
                </a:lnTo>
                <a:lnTo>
                  <a:pt x="619025" y="57397"/>
                </a:lnTo>
                <a:lnTo>
                  <a:pt x="579112" y="36522"/>
                </a:lnTo>
                <a:lnTo>
                  <a:pt x="536946" y="20082"/>
                </a:lnTo>
                <a:lnTo>
                  <a:pt x="492874" y="8341"/>
                </a:lnTo>
                <a:lnTo>
                  <a:pt x="447242" y="1560"/>
                </a:lnTo>
                <a:lnTo>
                  <a:pt x="400398" y="0"/>
                </a:lnTo>
                <a:close/>
              </a:path>
            </a:pathLst>
          </a:custGeom>
          <a:solidFill>
            <a:srgbClr val="C01F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2803616" y="7501162"/>
            <a:ext cx="819785" cy="819785"/>
          </a:xfrm>
          <a:custGeom>
            <a:avLst/>
            <a:gdLst/>
            <a:ahLst/>
            <a:cxnLst/>
            <a:rect l="l" t="t" r="r" b="b"/>
            <a:pathLst>
              <a:path w="819785" h="819784">
                <a:moveTo>
                  <a:pt x="400398" y="0"/>
                </a:moveTo>
                <a:lnTo>
                  <a:pt x="352690" y="3923"/>
                </a:lnTo>
                <a:lnTo>
                  <a:pt x="305749" y="13303"/>
                </a:lnTo>
                <a:lnTo>
                  <a:pt x="261150" y="27716"/>
                </a:lnTo>
                <a:lnTo>
                  <a:pt x="219154" y="46813"/>
                </a:lnTo>
                <a:lnTo>
                  <a:pt x="180024" y="70248"/>
                </a:lnTo>
                <a:lnTo>
                  <a:pt x="144022" y="97672"/>
                </a:lnTo>
                <a:lnTo>
                  <a:pt x="111409" y="128740"/>
                </a:lnTo>
                <a:lnTo>
                  <a:pt x="82447" y="163103"/>
                </a:lnTo>
                <a:lnTo>
                  <a:pt x="57397" y="200414"/>
                </a:lnTo>
                <a:lnTo>
                  <a:pt x="36522" y="240326"/>
                </a:lnTo>
                <a:lnTo>
                  <a:pt x="20082" y="282492"/>
                </a:lnTo>
                <a:lnTo>
                  <a:pt x="8341" y="326565"/>
                </a:lnTo>
                <a:lnTo>
                  <a:pt x="1560" y="372196"/>
                </a:lnTo>
                <a:lnTo>
                  <a:pt x="0" y="419040"/>
                </a:lnTo>
                <a:lnTo>
                  <a:pt x="3923" y="466749"/>
                </a:lnTo>
                <a:lnTo>
                  <a:pt x="13303" y="513690"/>
                </a:lnTo>
                <a:lnTo>
                  <a:pt x="27716" y="558288"/>
                </a:lnTo>
                <a:lnTo>
                  <a:pt x="46813" y="600283"/>
                </a:lnTo>
                <a:lnTo>
                  <a:pt x="70248" y="639412"/>
                </a:lnTo>
                <a:lnTo>
                  <a:pt x="97672" y="675413"/>
                </a:lnTo>
                <a:lnTo>
                  <a:pt x="128740" y="708026"/>
                </a:lnTo>
                <a:lnTo>
                  <a:pt x="163103" y="736987"/>
                </a:lnTo>
                <a:lnTo>
                  <a:pt x="200414" y="762036"/>
                </a:lnTo>
                <a:lnTo>
                  <a:pt x="240326" y="782911"/>
                </a:lnTo>
                <a:lnTo>
                  <a:pt x="282492" y="799351"/>
                </a:lnTo>
                <a:lnTo>
                  <a:pt x="326565" y="811092"/>
                </a:lnTo>
                <a:lnTo>
                  <a:pt x="372196" y="817875"/>
                </a:lnTo>
                <a:lnTo>
                  <a:pt x="419040" y="819437"/>
                </a:lnTo>
                <a:lnTo>
                  <a:pt x="466749" y="815516"/>
                </a:lnTo>
                <a:lnTo>
                  <a:pt x="513690" y="806135"/>
                </a:lnTo>
                <a:lnTo>
                  <a:pt x="558288" y="791723"/>
                </a:lnTo>
                <a:lnTo>
                  <a:pt x="600283" y="772625"/>
                </a:lnTo>
                <a:lnTo>
                  <a:pt x="639412" y="749191"/>
                </a:lnTo>
                <a:lnTo>
                  <a:pt x="675413" y="721766"/>
                </a:lnTo>
                <a:lnTo>
                  <a:pt x="708026" y="690699"/>
                </a:lnTo>
                <a:lnTo>
                  <a:pt x="736987" y="656336"/>
                </a:lnTo>
                <a:lnTo>
                  <a:pt x="762036" y="619025"/>
                </a:lnTo>
                <a:lnTo>
                  <a:pt x="782911" y="579112"/>
                </a:lnTo>
                <a:lnTo>
                  <a:pt x="799351" y="536946"/>
                </a:lnTo>
                <a:lnTo>
                  <a:pt x="811092" y="492874"/>
                </a:lnTo>
                <a:lnTo>
                  <a:pt x="817875" y="447242"/>
                </a:lnTo>
                <a:lnTo>
                  <a:pt x="819437" y="400398"/>
                </a:lnTo>
                <a:lnTo>
                  <a:pt x="815516" y="352690"/>
                </a:lnTo>
                <a:lnTo>
                  <a:pt x="806135" y="305749"/>
                </a:lnTo>
                <a:lnTo>
                  <a:pt x="791723" y="261150"/>
                </a:lnTo>
                <a:lnTo>
                  <a:pt x="772625" y="219154"/>
                </a:lnTo>
                <a:lnTo>
                  <a:pt x="749191" y="180024"/>
                </a:lnTo>
                <a:lnTo>
                  <a:pt x="721766" y="144022"/>
                </a:lnTo>
                <a:lnTo>
                  <a:pt x="690699" y="111409"/>
                </a:lnTo>
                <a:lnTo>
                  <a:pt x="656336" y="82447"/>
                </a:lnTo>
                <a:lnTo>
                  <a:pt x="619025" y="57397"/>
                </a:lnTo>
                <a:lnTo>
                  <a:pt x="579112" y="36522"/>
                </a:lnTo>
                <a:lnTo>
                  <a:pt x="536946" y="20082"/>
                </a:lnTo>
                <a:lnTo>
                  <a:pt x="492874" y="8341"/>
                </a:lnTo>
                <a:lnTo>
                  <a:pt x="447242" y="1560"/>
                </a:lnTo>
                <a:lnTo>
                  <a:pt x="400398" y="0"/>
                </a:lnTo>
                <a:close/>
              </a:path>
            </a:pathLst>
          </a:custGeom>
          <a:solidFill>
            <a:srgbClr val="C01F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359994" y="7361440"/>
            <a:ext cx="2201545" cy="1739264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65"/>
              </a:spcBef>
            </a:pPr>
            <a:endParaRPr sz="2300">
              <a:latin typeface="Times New Roman"/>
              <a:cs typeface="Times New Roman"/>
            </a:endParaRPr>
          </a:p>
          <a:p>
            <a:pPr marL="204470">
              <a:lnSpc>
                <a:spcPct val="100000"/>
              </a:lnSpc>
            </a:pPr>
            <a:r>
              <a:rPr dirty="0" sz="2300" spc="-10">
                <a:solidFill>
                  <a:srgbClr val="FFFFFF"/>
                </a:solidFill>
                <a:latin typeface="Gotham Narrow Black"/>
                <a:cs typeface="Gotham Narrow Black"/>
              </a:rPr>
              <a:t>249,-</a:t>
            </a:r>
            <a:endParaRPr sz="2300">
              <a:latin typeface="Gotham Narrow Black"/>
              <a:cs typeface="Gotham Narrow Black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890672" y="7708089"/>
            <a:ext cx="657225" cy="3746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300" spc="-70">
                <a:solidFill>
                  <a:srgbClr val="FFFFFF"/>
                </a:solidFill>
                <a:latin typeface="Gotham Narrow Black"/>
                <a:cs typeface="Gotham Narrow Black"/>
              </a:rPr>
              <a:t>288,-</a:t>
            </a:r>
            <a:endParaRPr sz="2300">
              <a:latin typeface="Gotham Narrow Black"/>
              <a:cs typeface="Gotham Narrow Black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7953" y="7426005"/>
            <a:ext cx="1235612" cy="1710888"/>
          </a:xfrm>
          <a:prstGeom prst="rect">
            <a:avLst/>
          </a:prstGeom>
        </p:spPr>
      </p:pic>
      <p:grpSp>
        <p:nvGrpSpPr>
          <p:cNvPr id="18" name="object 18" descr=""/>
          <p:cNvGrpSpPr/>
          <p:nvPr/>
        </p:nvGrpSpPr>
        <p:grpSpPr>
          <a:xfrm>
            <a:off x="508647" y="5336662"/>
            <a:ext cx="1718945" cy="1689735"/>
            <a:chOff x="508647" y="5336662"/>
            <a:chExt cx="1718945" cy="1689735"/>
          </a:xfrm>
        </p:grpSpPr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086" y="5501208"/>
              <a:ext cx="1481404" cy="1525015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508647" y="5336662"/>
              <a:ext cx="819785" cy="819785"/>
            </a:xfrm>
            <a:custGeom>
              <a:avLst/>
              <a:gdLst/>
              <a:ahLst/>
              <a:cxnLst/>
              <a:rect l="l" t="t" r="r" b="b"/>
              <a:pathLst>
                <a:path w="819785" h="819785">
                  <a:moveTo>
                    <a:pt x="400398" y="0"/>
                  </a:moveTo>
                  <a:lnTo>
                    <a:pt x="352690" y="3923"/>
                  </a:lnTo>
                  <a:lnTo>
                    <a:pt x="305749" y="13303"/>
                  </a:lnTo>
                  <a:lnTo>
                    <a:pt x="261150" y="27716"/>
                  </a:lnTo>
                  <a:lnTo>
                    <a:pt x="219154" y="46813"/>
                  </a:lnTo>
                  <a:lnTo>
                    <a:pt x="180024" y="70248"/>
                  </a:lnTo>
                  <a:lnTo>
                    <a:pt x="144022" y="97672"/>
                  </a:lnTo>
                  <a:lnTo>
                    <a:pt x="111409" y="128740"/>
                  </a:lnTo>
                  <a:lnTo>
                    <a:pt x="82447" y="163103"/>
                  </a:lnTo>
                  <a:lnTo>
                    <a:pt x="57397" y="200414"/>
                  </a:lnTo>
                  <a:lnTo>
                    <a:pt x="36522" y="240326"/>
                  </a:lnTo>
                  <a:lnTo>
                    <a:pt x="20082" y="282492"/>
                  </a:lnTo>
                  <a:lnTo>
                    <a:pt x="8341" y="326565"/>
                  </a:lnTo>
                  <a:lnTo>
                    <a:pt x="1560" y="372196"/>
                  </a:lnTo>
                  <a:lnTo>
                    <a:pt x="0" y="419040"/>
                  </a:lnTo>
                  <a:lnTo>
                    <a:pt x="3923" y="466749"/>
                  </a:lnTo>
                  <a:lnTo>
                    <a:pt x="13303" y="513690"/>
                  </a:lnTo>
                  <a:lnTo>
                    <a:pt x="27716" y="558288"/>
                  </a:lnTo>
                  <a:lnTo>
                    <a:pt x="46813" y="600283"/>
                  </a:lnTo>
                  <a:lnTo>
                    <a:pt x="70248" y="639412"/>
                  </a:lnTo>
                  <a:lnTo>
                    <a:pt x="97672" y="675413"/>
                  </a:lnTo>
                  <a:lnTo>
                    <a:pt x="128740" y="708026"/>
                  </a:lnTo>
                  <a:lnTo>
                    <a:pt x="163103" y="736987"/>
                  </a:lnTo>
                  <a:lnTo>
                    <a:pt x="200414" y="762036"/>
                  </a:lnTo>
                  <a:lnTo>
                    <a:pt x="240326" y="782911"/>
                  </a:lnTo>
                  <a:lnTo>
                    <a:pt x="282492" y="799351"/>
                  </a:lnTo>
                  <a:lnTo>
                    <a:pt x="326565" y="811092"/>
                  </a:lnTo>
                  <a:lnTo>
                    <a:pt x="372196" y="817875"/>
                  </a:lnTo>
                  <a:lnTo>
                    <a:pt x="419040" y="819437"/>
                  </a:lnTo>
                  <a:lnTo>
                    <a:pt x="466749" y="815516"/>
                  </a:lnTo>
                  <a:lnTo>
                    <a:pt x="513690" y="806135"/>
                  </a:lnTo>
                  <a:lnTo>
                    <a:pt x="558288" y="791723"/>
                  </a:lnTo>
                  <a:lnTo>
                    <a:pt x="600283" y="772625"/>
                  </a:lnTo>
                  <a:lnTo>
                    <a:pt x="639412" y="749191"/>
                  </a:lnTo>
                  <a:lnTo>
                    <a:pt x="675413" y="721766"/>
                  </a:lnTo>
                  <a:lnTo>
                    <a:pt x="708026" y="690699"/>
                  </a:lnTo>
                  <a:lnTo>
                    <a:pt x="736987" y="656336"/>
                  </a:lnTo>
                  <a:lnTo>
                    <a:pt x="762036" y="619025"/>
                  </a:lnTo>
                  <a:lnTo>
                    <a:pt x="782911" y="579112"/>
                  </a:lnTo>
                  <a:lnTo>
                    <a:pt x="799351" y="536946"/>
                  </a:lnTo>
                  <a:lnTo>
                    <a:pt x="811092" y="492874"/>
                  </a:lnTo>
                  <a:lnTo>
                    <a:pt x="817875" y="447242"/>
                  </a:lnTo>
                  <a:lnTo>
                    <a:pt x="819437" y="400398"/>
                  </a:lnTo>
                  <a:lnTo>
                    <a:pt x="815516" y="352690"/>
                  </a:lnTo>
                  <a:lnTo>
                    <a:pt x="806135" y="305749"/>
                  </a:lnTo>
                  <a:lnTo>
                    <a:pt x="791723" y="261150"/>
                  </a:lnTo>
                  <a:lnTo>
                    <a:pt x="772625" y="219154"/>
                  </a:lnTo>
                  <a:lnTo>
                    <a:pt x="749191" y="180024"/>
                  </a:lnTo>
                  <a:lnTo>
                    <a:pt x="721766" y="144022"/>
                  </a:lnTo>
                  <a:lnTo>
                    <a:pt x="690699" y="111409"/>
                  </a:lnTo>
                  <a:lnTo>
                    <a:pt x="656336" y="82447"/>
                  </a:lnTo>
                  <a:lnTo>
                    <a:pt x="619025" y="57397"/>
                  </a:lnTo>
                  <a:lnTo>
                    <a:pt x="579112" y="36522"/>
                  </a:lnTo>
                  <a:lnTo>
                    <a:pt x="536946" y="20082"/>
                  </a:lnTo>
                  <a:lnTo>
                    <a:pt x="492874" y="8341"/>
                  </a:lnTo>
                  <a:lnTo>
                    <a:pt x="447242" y="1560"/>
                  </a:lnTo>
                  <a:lnTo>
                    <a:pt x="400398" y="0"/>
                  </a:lnTo>
                  <a:close/>
                </a:path>
              </a:pathLst>
            </a:custGeom>
            <a:solidFill>
              <a:srgbClr val="C01F3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2789791" y="5334580"/>
            <a:ext cx="1782445" cy="1609725"/>
            <a:chOff x="2789791" y="5334580"/>
            <a:chExt cx="1782445" cy="1609725"/>
          </a:xfrm>
        </p:grpSpPr>
        <p:pic>
          <p:nvPicPr>
            <p:cNvPr id="22" name="object 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8236" y="5442267"/>
              <a:ext cx="1463928" cy="1501756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2789791" y="5334580"/>
              <a:ext cx="819785" cy="819785"/>
            </a:xfrm>
            <a:custGeom>
              <a:avLst/>
              <a:gdLst/>
              <a:ahLst/>
              <a:cxnLst/>
              <a:rect l="l" t="t" r="r" b="b"/>
              <a:pathLst>
                <a:path w="819785" h="819785">
                  <a:moveTo>
                    <a:pt x="400398" y="0"/>
                  </a:moveTo>
                  <a:lnTo>
                    <a:pt x="352690" y="3923"/>
                  </a:lnTo>
                  <a:lnTo>
                    <a:pt x="305749" y="13303"/>
                  </a:lnTo>
                  <a:lnTo>
                    <a:pt x="261150" y="27716"/>
                  </a:lnTo>
                  <a:lnTo>
                    <a:pt x="219154" y="46813"/>
                  </a:lnTo>
                  <a:lnTo>
                    <a:pt x="180024" y="70248"/>
                  </a:lnTo>
                  <a:lnTo>
                    <a:pt x="144022" y="97672"/>
                  </a:lnTo>
                  <a:lnTo>
                    <a:pt x="111409" y="128740"/>
                  </a:lnTo>
                  <a:lnTo>
                    <a:pt x="82447" y="163103"/>
                  </a:lnTo>
                  <a:lnTo>
                    <a:pt x="57397" y="200414"/>
                  </a:lnTo>
                  <a:lnTo>
                    <a:pt x="36522" y="240326"/>
                  </a:lnTo>
                  <a:lnTo>
                    <a:pt x="20082" y="282492"/>
                  </a:lnTo>
                  <a:lnTo>
                    <a:pt x="8341" y="326565"/>
                  </a:lnTo>
                  <a:lnTo>
                    <a:pt x="1560" y="372196"/>
                  </a:lnTo>
                  <a:lnTo>
                    <a:pt x="0" y="419040"/>
                  </a:lnTo>
                  <a:lnTo>
                    <a:pt x="3923" y="466749"/>
                  </a:lnTo>
                  <a:lnTo>
                    <a:pt x="13303" y="513690"/>
                  </a:lnTo>
                  <a:lnTo>
                    <a:pt x="27716" y="558288"/>
                  </a:lnTo>
                  <a:lnTo>
                    <a:pt x="46813" y="600283"/>
                  </a:lnTo>
                  <a:lnTo>
                    <a:pt x="70248" y="639412"/>
                  </a:lnTo>
                  <a:lnTo>
                    <a:pt x="97672" y="675413"/>
                  </a:lnTo>
                  <a:lnTo>
                    <a:pt x="128740" y="708026"/>
                  </a:lnTo>
                  <a:lnTo>
                    <a:pt x="163103" y="736987"/>
                  </a:lnTo>
                  <a:lnTo>
                    <a:pt x="200414" y="762036"/>
                  </a:lnTo>
                  <a:lnTo>
                    <a:pt x="240326" y="782911"/>
                  </a:lnTo>
                  <a:lnTo>
                    <a:pt x="282492" y="799351"/>
                  </a:lnTo>
                  <a:lnTo>
                    <a:pt x="326565" y="811092"/>
                  </a:lnTo>
                  <a:lnTo>
                    <a:pt x="372196" y="817875"/>
                  </a:lnTo>
                  <a:lnTo>
                    <a:pt x="419040" y="819437"/>
                  </a:lnTo>
                  <a:lnTo>
                    <a:pt x="466749" y="815516"/>
                  </a:lnTo>
                  <a:lnTo>
                    <a:pt x="513690" y="806135"/>
                  </a:lnTo>
                  <a:lnTo>
                    <a:pt x="558288" y="791723"/>
                  </a:lnTo>
                  <a:lnTo>
                    <a:pt x="600283" y="772625"/>
                  </a:lnTo>
                  <a:lnTo>
                    <a:pt x="639412" y="749191"/>
                  </a:lnTo>
                  <a:lnTo>
                    <a:pt x="675413" y="721766"/>
                  </a:lnTo>
                  <a:lnTo>
                    <a:pt x="708026" y="690699"/>
                  </a:lnTo>
                  <a:lnTo>
                    <a:pt x="736987" y="656336"/>
                  </a:lnTo>
                  <a:lnTo>
                    <a:pt x="762036" y="619025"/>
                  </a:lnTo>
                  <a:lnTo>
                    <a:pt x="782911" y="579112"/>
                  </a:lnTo>
                  <a:lnTo>
                    <a:pt x="799351" y="536946"/>
                  </a:lnTo>
                  <a:lnTo>
                    <a:pt x="811092" y="492874"/>
                  </a:lnTo>
                  <a:lnTo>
                    <a:pt x="817875" y="447242"/>
                  </a:lnTo>
                  <a:lnTo>
                    <a:pt x="819437" y="400398"/>
                  </a:lnTo>
                  <a:lnTo>
                    <a:pt x="815516" y="352690"/>
                  </a:lnTo>
                  <a:lnTo>
                    <a:pt x="806135" y="305749"/>
                  </a:lnTo>
                  <a:lnTo>
                    <a:pt x="791723" y="261150"/>
                  </a:lnTo>
                  <a:lnTo>
                    <a:pt x="772625" y="219154"/>
                  </a:lnTo>
                  <a:lnTo>
                    <a:pt x="749191" y="180024"/>
                  </a:lnTo>
                  <a:lnTo>
                    <a:pt x="721766" y="144022"/>
                  </a:lnTo>
                  <a:lnTo>
                    <a:pt x="690699" y="111409"/>
                  </a:lnTo>
                  <a:lnTo>
                    <a:pt x="656336" y="82447"/>
                  </a:lnTo>
                  <a:lnTo>
                    <a:pt x="619025" y="57397"/>
                  </a:lnTo>
                  <a:lnTo>
                    <a:pt x="579112" y="36522"/>
                  </a:lnTo>
                  <a:lnTo>
                    <a:pt x="536946" y="20082"/>
                  </a:lnTo>
                  <a:lnTo>
                    <a:pt x="492874" y="8341"/>
                  </a:lnTo>
                  <a:lnTo>
                    <a:pt x="447242" y="1560"/>
                  </a:lnTo>
                  <a:lnTo>
                    <a:pt x="400398" y="0"/>
                  </a:lnTo>
                  <a:close/>
                </a:path>
              </a:pathLst>
            </a:custGeom>
            <a:solidFill>
              <a:srgbClr val="C01F3C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4" name="object 2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8896" y="7837538"/>
            <a:ext cx="1799412" cy="1343050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033449" y="839145"/>
            <a:ext cx="5493385" cy="68453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S</a:t>
            </a:r>
            <a:r>
              <a:rPr dirty="0" spc="285"/>
              <a:t> </a:t>
            </a:r>
            <a:r>
              <a:rPr dirty="0"/>
              <a:t>A</a:t>
            </a:r>
            <a:r>
              <a:rPr dirty="0" spc="330"/>
              <a:t> </a:t>
            </a:r>
            <a:r>
              <a:rPr dirty="0"/>
              <a:t>L</a:t>
            </a:r>
            <a:r>
              <a:rPr dirty="0" spc="175"/>
              <a:t> </a:t>
            </a:r>
            <a:r>
              <a:rPr dirty="0"/>
              <a:t>G</a:t>
            </a:r>
            <a:r>
              <a:rPr dirty="0" spc="330"/>
              <a:t> </a:t>
            </a:r>
            <a:r>
              <a:rPr dirty="0"/>
              <a:t>S</a:t>
            </a:r>
            <a:r>
              <a:rPr dirty="0" spc="330"/>
              <a:t> </a:t>
            </a:r>
            <a:r>
              <a:rPr dirty="0"/>
              <a:t>D</a:t>
            </a:r>
            <a:r>
              <a:rPr dirty="0" spc="330"/>
              <a:t> </a:t>
            </a:r>
            <a:r>
              <a:rPr dirty="0"/>
              <a:t>U</a:t>
            </a:r>
            <a:r>
              <a:rPr dirty="0" spc="330"/>
              <a:t> </a:t>
            </a:r>
            <a:r>
              <a:rPr dirty="0"/>
              <a:t>G</a:t>
            </a:r>
            <a:r>
              <a:rPr dirty="0" spc="330"/>
              <a:t> </a:t>
            </a:r>
            <a:r>
              <a:rPr dirty="0"/>
              <a:t>N</a:t>
            </a:r>
            <a:r>
              <a:rPr dirty="0" spc="330"/>
              <a:t> </a:t>
            </a:r>
            <a:r>
              <a:rPr dirty="0"/>
              <a:t>A</a:t>
            </a:r>
            <a:r>
              <a:rPr dirty="0" spc="330"/>
              <a:t> </a:t>
            </a:r>
            <a:r>
              <a:rPr dirty="0" spc="-50"/>
              <a:t>D</a:t>
            </a:r>
          </a:p>
        </p:txBody>
      </p:sp>
      <p:sp>
        <p:nvSpPr>
          <p:cNvPr id="26" name="object 26" descr=""/>
          <p:cNvSpPr txBox="1"/>
          <p:nvPr/>
        </p:nvSpPr>
        <p:spPr>
          <a:xfrm>
            <a:off x="2859534" y="518220"/>
            <a:ext cx="1892300" cy="3333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117600" algn="l"/>
              </a:tabLst>
            </a:pPr>
            <a:r>
              <a:rPr dirty="0" sz="2000" spc="310">
                <a:solidFill>
                  <a:srgbClr val="231F20"/>
                </a:solidFill>
                <a:latin typeface="Gotham Narrow Book"/>
                <a:cs typeface="Gotham Narrow Book"/>
              </a:rPr>
              <a:t>JULEN</a:t>
            </a:r>
            <a:r>
              <a:rPr dirty="0" sz="2000">
                <a:solidFill>
                  <a:srgbClr val="231F20"/>
                </a:solidFill>
                <a:latin typeface="Gotham Narrow Book"/>
                <a:cs typeface="Gotham Narrow Book"/>
              </a:rPr>
              <a:t>	</a:t>
            </a:r>
            <a:r>
              <a:rPr dirty="0" sz="2000" spc="210">
                <a:solidFill>
                  <a:srgbClr val="231F20"/>
                </a:solidFill>
                <a:latin typeface="Gotham Narrow Book"/>
                <a:cs typeface="Gotham Narrow Book"/>
              </a:rPr>
              <a:t>20</a:t>
            </a:r>
            <a:r>
              <a:rPr dirty="0" sz="2000" spc="-13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Gotham Narrow Book"/>
                <a:cs typeface="Gotham Narrow Book"/>
              </a:rPr>
              <a:t>25 </a:t>
            </a:r>
            <a:endParaRPr sz="2000">
              <a:latin typeface="Gotham Narrow Book"/>
              <a:cs typeface="Gotham Narrow Book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4125950" y="1767103"/>
            <a:ext cx="2921635" cy="2952750"/>
            <a:chOff x="4125950" y="1767103"/>
            <a:chExt cx="2921635" cy="2952750"/>
          </a:xfrm>
        </p:grpSpPr>
        <p:pic>
          <p:nvPicPr>
            <p:cNvPr id="28" name="object 2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25950" y="1767103"/>
              <a:ext cx="2498064" cy="2952495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5706706" y="2913706"/>
              <a:ext cx="1251585" cy="1251585"/>
            </a:xfrm>
            <a:custGeom>
              <a:avLst/>
              <a:gdLst/>
              <a:ahLst/>
              <a:cxnLst/>
              <a:rect l="l" t="t" r="r" b="b"/>
              <a:pathLst>
                <a:path w="1251584" h="1251585">
                  <a:moveTo>
                    <a:pt x="635540" y="0"/>
                  </a:moveTo>
                  <a:lnTo>
                    <a:pt x="587362" y="1161"/>
                  </a:lnTo>
                  <a:lnTo>
                    <a:pt x="538676" y="6102"/>
                  </a:lnTo>
                  <a:lnTo>
                    <a:pt x="490513" y="14772"/>
                  </a:lnTo>
                  <a:lnTo>
                    <a:pt x="443879" y="26935"/>
                  </a:lnTo>
                  <a:lnTo>
                    <a:pt x="398895" y="42435"/>
                  </a:lnTo>
                  <a:lnTo>
                    <a:pt x="355677" y="61114"/>
                  </a:lnTo>
                  <a:lnTo>
                    <a:pt x="314346" y="82816"/>
                  </a:lnTo>
                  <a:lnTo>
                    <a:pt x="275018" y="107382"/>
                  </a:lnTo>
                  <a:lnTo>
                    <a:pt x="237813" y="134657"/>
                  </a:lnTo>
                  <a:lnTo>
                    <a:pt x="202849" y="164482"/>
                  </a:lnTo>
                  <a:lnTo>
                    <a:pt x="170243" y="196701"/>
                  </a:lnTo>
                  <a:lnTo>
                    <a:pt x="140116" y="231156"/>
                  </a:lnTo>
                  <a:lnTo>
                    <a:pt x="112585" y="267691"/>
                  </a:lnTo>
                  <a:lnTo>
                    <a:pt x="87768" y="306149"/>
                  </a:lnTo>
                  <a:lnTo>
                    <a:pt x="65784" y="346371"/>
                  </a:lnTo>
                  <a:lnTo>
                    <a:pt x="46751" y="388202"/>
                  </a:lnTo>
                  <a:lnTo>
                    <a:pt x="30788" y="431483"/>
                  </a:lnTo>
                  <a:lnTo>
                    <a:pt x="18012" y="476059"/>
                  </a:lnTo>
                  <a:lnTo>
                    <a:pt x="8544" y="521771"/>
                  </a:lnTo>
                  <a:lnTo>
                    <a:pt x="2500" y="568463"/>
                  </a:lnTo>
                  <a:lnTo>
                    <a:pt x="0" y="615977"/>
                  </a:lnTo>
                  <a:lnTo>
                    <a:pt x="1161" y="664157"/>
                  </a:lnTo>
                  <a:lnTo>
                    <a:pt x="6102" y="712844"/>
                  </a:lnTo>
                  <a:lnTo>
                    <a:pt x="14772" y="761007"/>
                  </a:lnTo>
                  <a:lnTo>
                    <a:pt x="26935" y="807638"/>
                  </a:lnTo>
                  <a:lnTo>
                    <a:pt x="42435" y="852621"/>
                  </a:lnTo>
                  <a:lnTo>
                    <a:pt x="61114" y="895838"/>
                  </a:lnTo>
                  <a:lnTo>
                    <a:pt x="82816" y="937168"/>
                  </a:lnTo>
                  <a:lnTo>
                    <a:pt x="107382" y="976495"/>
                  </a:lnTo>
                  <a:lnTo>
                    <a:pt x="134656" y="1013699"/>
                  </a:lnTo>
                  <a:lnTo>
                    <a:pt x="164482" y="1048663"/>
                  </a:lnTo>
                  <a:lnTo>
                    <a:pt x="196701" y="1081267"/>
                  </a:lnTo>
                  <a:lnTo>
                    <a:pt x="231156" y="1111394"/>
                  </a:lnTo>
                  <a:lnTo>
                    <a:pt x="267691" y="1138925"/>
                  </a:lnTo>
                  <a:lnTo>
                    <a:pt x="306148" y="1163741"/>
                  </a:lnTo>
                  <a:lnTo>
                    <a:pt x="346371" y="1185725"/>
                  </a:lnTo>
                  <a:lnTo>
                    <a:pt x="388202" y="1204758"/>
                  </a:lnTo>
                  <a:lnTo>
                    <a:pt x="431483" y="1220721"/>
                  </a:lnTo>
                  <a:lnTo>
                    <a:pt x="476059" y="1233496"/>
                  </a:lnTo>
                  <a:lnTo>
                    <a:pt x="521771" y="1242964"/>
                  </a:lnTo>
                  <a:lnTo>
                    <a:pt x="568462" y="1249008"/>
                  </a:lnTo>
                  <a:lnTo>
                    <a:pt x="615977" y="1251509"/>
                  </a:lnTo>
                  <a:lnTo>
                    <a:pt x="664156" y="1250347"/>
                  </a:lnTo>
                  <a:lnTo>
                    <a:pt x="712844" y="1245406"/>
                  </a:lnTo>
                  <a:lnTo>
                    <a:pt x="761008" y="1236736"/>
                  </a:lnTo>
                  <a:lnTo>
                    <a:pt x="807641" y="1224573"/>
                  </a:lnTo>
                  <a:lnTo>
                    <a:pt x="852626" y="1209073"/>
                  </a:lnTo>
                  <a:lnTo>
                    <a:pt x="895843" y="1190394"/>
                  </a:lnTo>
                  <a:lnTo>
                    <a:pt x="937175" y="1168693"/>
                  </a:lnTo>
                  <a:lnTo>
                    <a:pt x="976502" y="1144126"/>
                  </a:lnTo>
                  <a:lnTo>
                    <a:pt x="1013707" y="1116852"/>
                  </a:lnTo>
                  <a:lnTo>
                    <a:pt x="1048671" y="1087026"/>
                  </a:lnTo>
                  <a:lnTo>
                    <a:pt x="1081276" y="1054808"/>
                  </a:lnTo>
                  <a:lnTo>
                    <a:pt x="1111403" y="1020352"/>
                  </a:lnTo>
                  <a:lnTo>
                    <a:pt x="1138934" y="983817"/>
                  </a:lnTo>
                  <a:lnTo>
                    <a:pt x="1163750" y="945360"/>
                  </a:lnTo>
                  <a:lnTo>
                    <a:pt x="1185734" y="905137"/>
                  </a:lnTo>
                  <a:lnTo>
                    <a:pt x="1204766" y="863307"/>
                  </a:lnTo>
                  <a:lnTo>
                    <a:pt x="1220728" y="820025"/>
                  </a:lnTo>
                  <a:lnTo>
                    <a:pt x="1233502" y="775450"/>
                  </a:lnTo>
                  <a:lnTo>
                    <a:pt x="1242970" y="729737"/>
                  </a:lnTo>
                  <a:lnTo>
                    <a:pt x="1249012" y="683046"/>
                  </a:lnTo>
                  <a:lnTo>
                    <a:pt x="1251512" y="635531"/>
                  </a:lnTo>
                  <a:lnTo>
                    <a:pt x="1250349" y="587352"/>
                  </a:lnTo>
                  <a:lnTo>
                    <a:pt x="1245406" y="538664"/>
                  </a:lnTo>
                  <a:lnTo>
                    <a:pt x="1236736" y="490500"/>
                  </a:lnTo>
                  <a:lnTo>
                    <a:pt x="1224573" y="443867"/>
                  </a:lnTo>
                  <a:lnTo>
                    <a:pt x="1209073" y="398883"/>
                  </a:lnTo>
                  <a:lnTo>
                    <a:pt x="1190394" y="355666"/>
                  </a:lnTo>
                  <a:lnTo>
                    <a:pt x="1168692" y="314335"/>
                  </a:lnTo>
                  <a:lnTo>
                    <a:pt x="1144126" y="275008"/>
                  </a:lnTo>
                  <a:lnTo>
                    <a:pt x="1116852" y="237804"/>
                  </a:lnTo>
                  <a:lnTo>
                    <a:pt x="1087027" y="202840"/>
                  </a:lnTo>
                  <a:lnTo>
                    <a:pt x="1054808" y="170236"/>
                  </a:lnTo>
                  <a:lnTo>
                    <a:pt x="1020353" y="140110"/>
                  </a:lnTo>
                  <a:lnTo>
                    <a:pt x="983819" y="112579"/>
                  </a:lnTo>
                  <a:lnTo>
                    <a:pt x="945362" y="87763"/>
                  </a:lnTo>
                  <a:lnTo>
                    <a:pt x="905140" y="65780"/>
                  </a:lnTo>
                  <a:lnTo>
                    <a:pt x="863310" y="46748"/>
                  </a:lnTo>
                  <a:lnTo>
                    <a:pt x="820029" y="30785"/>
                  </a:lnTo>
                  <a:lnTo>
                    <a:pt x="775455" y="18011"/>
                  </a:lnTo>
                  <a:lnTo>
                    <a:pt x="729744" y="8543"/>
                  </a:lnTo>
                  <a:lnTo>
                    <a:pt x="683053" y="2500"/>
                  </a:lnTo>
                  <a:lnTo>
                    <a:pt x="635540" y="0"/>
                  </a:lnTo>
                  <a:close/>
                </a:path>
              </a:pathLst>
            </a:custGeom>
            <a:solidFill>
              <a:srgbClr val="C01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357041" y="2381032"/>
              <a:ext cx="690245" cy="690245"/>
            </a:xfrm>
            <a:custGeom>
              <a:avLst/>
              <a:gdLst/>
              <a:ahLst/>
              <a:cxnLst/>
              <a:rect l="l" t="t" r="r" b="b"/>
              <a:pathLst>
                <a:path w="690245" h="690244">
                  <a:moveTo>
                    <a:pt x="343861" y="0"/>
                  </a:moveTo>
                  <a:lnTo>
                    <a:pt x="297061" y="3398"/>
                  </a:lnTo>
                  <a:lnTo>
                    <a:pt x="251134" y="13033"/>
                  </a:lnTo>
                  <a:lnTo>
                    <a:pt x="207941" y="28368"/>
                  </a:lnTo>
                  <a:lnTo>
                    <a:pt x="167833" y="48939"/>
                  </a:lnTo>
                  <a:lnTo>
                    <a:pt x="131160" y="74282"/>
                  </a:lnTo>
                  <a:lnTo>
                    <a:pt x="98270" y="103932"/>
                  </a:lnTo>
                  <a:lnTo>
                    <a:pt x="69515" y="137426"/>
                  </a:lnTo>
                  <a:lnTo>
                    <a:pt x="45243" y="174299"/>
                  </a:lnTo>
                  <a:lnTo>
                    <a:pt x="25806" y="214087"/>
                  </a:lnTo>
                  <a:lnTo>
                    <a:pt x="11553" y="256325"/>
                  </a:lnTo>
                  <a:lnTo>
                    <a:pt x="2834" y="300549"/>
                  </a:lnTo>
                  <a:lnTo>
                    <a:pt x="0" y="346295"/>
                  </a:lnTo>
                  <a:lnTo>
                    <a:pt x="3398" y="393098"/>
                  </a:lnTo>
                  <a:lnTo>
                    <a:pt x="13033" y="439024"/>
                  </a:lnTo>
                  <a:lnTo>
                    <a:pt x="28368" y="482216"/>
                  </a:lnTo>
                  <a:lnTo>
                    <a:pt x="48939" y="522323"/>
                  </a:lnTo>
                  <a:lnTo>
                    <a:pt x="74282" y="558996"/>
                  </a:lnTo>
                  <a:lnTo>
                    <a:pt x="103932" y="591885"/>
                  </a:lnTo>
                  <a:lnTo>
                    <a:pt x="137426" y="620639"/>
                  </a:lnTo>
                  <a:lnTo>
                    <a:pt x="174299" y="644910"/>
                  </a:lnTo>
                  <a:lnTo>
                    <a:pt x="214087" y="664346"/>
                  </a:lnTo>
                  <a:lnTo>
                    <a:pt x="256325" y="678600"/>
                  </a:lnTo>
                  <a:lnTo>
                    <a:pt x="300549" y="687320"/>
                  </a:lnTo>
                  <a:lnTo>
                    <a:pt x="346295" y="690156"/>
                  </a:lnTo>
                  <a:lnTo>
                    <a:pt x="393098" y="686760"/>
                  </a:lnTo>
                  <a:lnTo>
                    <a:pt x="439024" y="677125"/>
                  </a:lnTo>
                  <a:lnTo>
                    <a:pt x="482216" y="661790"/>
                  </a:lnTo>
                  <a:lnTo>
                    <a:pt x="522323" y="641218"/>
                  </a:lnTo>
                  <a:lnTo>
                    <a:pt x="558996" y="615874"/>
                  </a:lnTo>
                  <a:lnTo>
                    <a:pt x="591885" y="586222"/>
                  </a:lnTo>
                  <a:lnTo>
                    <a:pt x="620639" y="552727"/>
                  </a:lnTo>
                  <a:lnTo>
                    <a:pt x="644910" y="515854"/>
                  </a:lnTo>
                  <a:lnTo>
                    <a:pt x="664346" y="476066"/>
                  </a:lnTo>
                  <a:lnTo>
                    <a:pt x="678600" y="433828"/>
                  </a:lnTo>
                  <a:lnTo>
                    <a:pt x="687320" y="389605"/>
                  </a:lnTo>
                  <a:lnTo>
                    <a:pt x="690156" y="343861"/>
                  </a:lnTo>
                  <a:lnTo>
                    <a:pt x="686760" y="297061"/>
                  </a:lnTo>
                  <a:lnTo>
                    <a:pt x="677125" y="251134"/>
                  </a:lnTo>
                  <a:lnTo>
                    <a:pt x="661790" y="207941"/>
                  </a:lnTo>
                  <a:lnTo>
                    <a:pt x="641218" y="167833"/>
                  </a:lnTo>
                  <a:lnTo>
                    <a:pt x="615874" y="131160"/>
                  </a:lnTo>
                  <a:lnTo>
                    <a:pt x="586222" y="98270"/>
                  </a:lnTo>
                  <a:lnTo>
                    <a:pt x="552727" y="69515"/>
                  </a:lnTo>
                  <a:lnTo>
                    <a:pt x="515854" y="45243"/>
                  </a:lnTo>
                  <a:lnTo>
                    <a:pt x="476066" y="25806"/>
                  </a:lnTo>
                  <a:lnTo>
                    <a:pt x="433828" y="11553"/>
                  </a:lnTo>
                  <a:lnTo>
                    <a:pt x="389605" y="2834"/>
                  </a:lnTo>
                  <a:lnTo>
                    <a:pt x="343861" y="0"/>
                  </a:lnTo>
                  <a:close/>
                </a:path>
              </a:pathLst>
            </a:custGeom>
            <a:solidFill>
              <a:srgbClr val="55836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614871" y="5543617"/>
            <a:ext cx="619125" cy="3746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300" spc="-70">
                <a:solidFill>
                  <a:srgbClr val="FFFFFF"/>
                </a:solidFill>
                <a:latin typeface="Gotham Narrow Black"/>
                <a:cs typeface="Gotham Narrow Black"/>
              </a:rPr>
              <a:t>184,-</a:t>
            </a:r>
            <a:endParaRPr sz="2300">
              <a:latin typeface="Gotham Narrow Black"/>
              <a:cs typeface="Gotham Narrow Black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680741" y="5202644"/>
            <a:ext cx="2201545" cy="17443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endParaRPr sz="2300">
              <a:latin typeface="Times New Roman"/>
              <a:cs typeface="Times New Roman"/>
            </a:endParaRPr>
          </a:p>
          <a:p>
            <a:pPr marL="200025">
              <a:lnSpc>
                <a:spcPct val="100000"/>
              </a:lnSpc>
            </a:pPr>
            <a:r>
              <a:rPr dirty="0" sz="2300" spc="-10">
                <a:solidFill>
                  <a:srgbClr val="FFFFFF"/>
                </a:solidFill>
                <a:latin typeface="Gotham Narrow Black"/>
                <a:cs typeface="Gotham Narrow Black"/>
              </a:rPr>
              <a:t>205,-</a:t>
            </a:r>
            <a:endParaRPr sz="2300">
              <a:latin typeface="Gotham Narrow Black"/>
              <a:cs typeface="Gotham Narrow Black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5242738" y="5541534"/>
            <a:ext cx="613410" cy="3746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2300" spc="-140">
                <a:solidFill>
                  <a:srgbClr val="FFFFFF"/>
                </a:solidFill>
                <a:latin typeface="Gotham Narrow Black"/>
                <a:cs typeface="Gotham Narrow Black"/>
              </a:rPr>
              <a:t>207,-</a:t>
            </a:r>
            <a:endParaRPr sz="2300">
              <a:latin typeface="Gotham Narrow Black"/>
              <a:cs typeface="Gotham Narrow Black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691197" y="1868525"/>
            <a:ext cx="2856865" cy="2752725"/>
            <a:chOff x="691197" y="1868525"/>
            <a:chExt cx="2856865" cy="2752725"/>
          </a:xfrm>
        </p:grpSpPr>
        <p:pic>
          <p:nvPicPr>
            <p:cNvPr id="35" name="object 3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1197" y="1868525"/>
              <a:ext cx="2629103" cy="2752445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2314211" y="2913703"/>
              <a:ext cx="1233805" cy="1233805"/>
            </a:xfrm>
            <a:custGeom>
              <a:avLst/>
              <a:gdLst/>
              <a:ahLst/>
              <a:cxnLst/>
              <a:rect l="l" t="t" r="r" b="b"/>
              <a:pathLst>
                <a:path w="1233804" h="1233804">
                  <a:moveTo>
                    <a:pt x="626424" y="0"/>
                  </a:moveTo>
                  <a:lnTo>
                    <a:pt x="578935" y="1144"/>
                  </a:lnTo>
                  <a:lnTo>
                    <a:pt x="530944" y="6015"/>
                  </a:lnTo>
                  <a:lnTo>
                    <a:pt x="483472" y="14561"/>
                  </a:lnTo>
                  <a:lnTo>
                    <a:pt x="437508" y="26551"/>
                  </a:lnTo>
                  <a:lnTo>
                    <a:pt x="393170" y="41829"/>
                  </a:lnTo>
                  <a:lnTo>
                    <a:pt x="350573" y="60241"/>
                  </a:lnTo>
                  <a:lnTo>
                    <a:pt x="309834" y="81631"/>
                  </a:lnTo>
                  <a:lnTo>
                    <a:pt x="271071" y="105846"/>
                  </a:lnTo>
                  <a:lnTo>
                    <a:pt x="234400" y="132730"/>
                  </a:lnTo>
                  <a:lnTo>
                    <a:pt x="199937" y="162128"/>
                  </a:lnTo>
                  <a:lnTo>
                    <a:pt x="167800" y="193885"/>
                  </a:lnTo>
                  <a:lnTo>
                    <a:pt x="138105" y="227846"/>
                  </a:lnTo>
                  <a:lnTo>
                    <a:pt x="110968" y="263858"/>
                  </a:lnTo>
                  <a:lnTo>
                    <a:pt x="86507" y="301764"/>
                  </a:lnTo>
                  <a:lnTo>
                    <a:pt x="64839" y="341409"/>
                  </a:lnTo>
                  <a:lnTo>
                    <a:pt x="46079" y="382640"/>
                  </a:lnTo>
                  <a:lnTo>
                    <a:pt x="30345" y="425301"/>
                  </a:lnTo>
                  <a:lnTo>
                    <a:pt x="17753" y="469236"/>
                  </a:lnTo>
                  <a:lnTo>
                    <a:pt x="8421" y="514293"/>
                  </a:lnTo>
                  <a:lnTo>
                    <a:pt x="2464" y="560314"/>
                  </a:lnTo>
                  <a:lnTo>
                    <a:pt x="0" y="607146"/>
                  </a:lnTo>
                  <a:lnTo>
                    <a:pt x="1144" y="654634"/>
                  </a:lnTo>
                  <a:lnTo>
                    <a:pt x="6015" y="702623"/>
                  </a:lnTo>
                  <a:lnTo>
                    <a:pt x="14561" y="750095"/>
                  </a:lnTo>
                  <a:lnTo>
                    <a:pt x="26551" y="796059"/>
                  </a:lnTo>
                  <a:lnTo>
                    <a:pt x="41829" y="840398"/>
                  </a:lnTo>
                  <a:lnTo>
                    <a:pt x="60241" y="882995"/>
                  </a:lnTo>
                  <a:lnTo>
                    <a:pt x="81631" y="923733"/>
                  </a:lnTo>
                  <a:lnTo>
                    <a:pt x="105846" y="962496"/>
                  </a:lnTo>
                  <a:lnTo>
                    <a:pt x="132730" y="999167"/>
                  </a:lnTo>
                  <a:lnTo>
                    <a:pt x="162128" y="1033630"/>
                  </a:lnTo>
                  <a:lnTo>
                    <a:pt x="193885" y="1065767"/>
                  </a:lnTo>
                  <a:lnTo>
                    <a:pt x="227846" y="1095463"/>
                  </a:lnTo>
                  <a:lnTo>
                    <a:pt x="263858" y="1122599"/>
                  </a:lnTo>
                  <a:lnTo>
                    <a:pt x="301764" y="1147060"/>
                  </a:lnTo>
                  <a:lnTo>
                    <a:pt x="341409" y="1168729"/>
                  </a:lnTo>
                  <a:lnTo>
                    <a:pt x="382640" y="1187488"/>
                  </a:lnTo>
                  <a:lnTo>
                    <a:pt x="425301" y="1203222"/>
                  </a:lnTo>
                  <a:lnTo>
                    <a:pt x="469236" y="1215814"/>
                  </a:lnTo>
                  <a:lnTo>
                    <a:pt x="514293" y="1225147"/>
                  </a:lnTo>
                  <a:lnTo>
                    <a:pt x="560314" y="1231104"/>
                  </a:lnTo>
                  <a:lnTo>
                    <a:pt x="607146" y="1233568"/>
                  </a:lnTo>
                  <a:lnTo>
                    <a:pt x="654634" y="1232423"/>
                  </a:lnTo>
                  <a:lnTo>
                    <a:pt x="702623" y="1227552"/>
                  </a:lnTo>
                  <a:lnTo>
                    <a:pt x="750095" y="1219006"/>
                  </a:lnTo>
                  <a:lnTo>
                    <a:pt x="796059" y="1207017"/>
                  </a:lnTo>
                  <a:lnTo>
                    <a:pt x="840398" y="1191739"/>
                  </a:lnTo>
                  <a:lnTo>
                    <a:pt x="882995" y="1173328"/>
                  </a:lnTo>
                  <a:lnTo>
                    <a:pt x="923733" y="1151937"/>
                  </a:lnTo>
                  <a:lnTo>
                    <a:pt x="962496" y="1127723"/>
                  </a:lnTo>
                  <a:lnTo>
                    <a:pt x="999167" y="1100840"/>
                  </a:lnTo>
                  <a:lnTo>
                    <a:pt x="1033630" y="1071443"/>
                  </a:lnTo>
                  <a:lnTo>
                    <a:pt x="1065767" y="1039687"/>
                  </a:lnTo>
                  <a:lnTo>
                    <a:pt x="1095463" y="1005725"/>
                  </a:lnTo>
                  <a:lnTo>
                    <a:pt x="1122599" y="969715"/>
                  </a:lnTo>
                  <a:lnTo>
                    <a:pt x="1147060" y="931809"/>
                  </a:lnTo>
                  <a:lnTo>
                    <a:pt x="1168729" y="892164"/>
                  </a:lnTo>
                  <a:lnTo>
                    <a:pt x="1187488" y="850933"/>
                  </a:lnTo>
                  <a:lnTo>
                    <a:pt x="1203222" y="808272"/>
                  </a:lnTo>
                  <a:lnTo>
                    <a:pt x="1215814" y="764336"/>
                  </a:lnTo>
                  <a:lnTo>
                    <a:pt x="1225147" y="719279"/>
                  </a:lnTo>
                  <a:lnTo>
                    <a:pt x="1231104" y="673257"/>
                  </a:lnTo>
                  <a:lnTo>
                    <a:pt x="1233568" y="626424"/>
                  </a:lnTo>
                  <a:lnTo>
                    <a:pt x="1232423" y="578935"/>
                  </a:lnTo>
                  <a:lnTo>
                    <a:pt x="1227552" y="530944"/>
                  </a:lnTo>
                  <a:lnTo>
                    <a:pt x="1219006" y="483472"/>
                  </a:lnTo>
                  <a:lnTo>
                    <a:pt x="1207017" y="437508"/>
                  </a:lnTo>
                  <a:lnTo>
                    <a:pt x="1191739" y="393170"/>
                  </a:lnTo>
                  <a:lnTo>
                    <a:pt x="1173328" y="350573"/>
                  </a:lnTo>
                  <a:lnTo>
                    <a:pt x="1151937" y="309834"/>
                  </a:lnTo>
                  <a:lnTo>
                    <a:pt x="1127723" y="271071"/>
                  </a:lnTo>
                  <a:lnTo>
                    <a:pt x="1100840" y="234400"/>
                  </a:lnTo>
                  <a:lnTo>
                    <a:pt x="1071443" y="199937"/>
                  </a:lnTo>
                  <a:lnTo>
                    <a:pt x="1039687" y="167800"/>
                  </a:lnTo>
                  <a:lnTo>
                    <a:pt x="1005725" y="138105"/>
                  </a:lnTo>
                  <a:lnTo>
                    <a:pt x="969715" y="110968"/>
                  </a:lnTo>
                  <a:lnTo>
                    <a:pt x="931809" y="86507"/>
                  </a:lnTo>
                  <a:lnTo>
                    <a:pt x="892164" y="64839"/>
                  </a:lnTo>
                  <a:lnTo>
                    <a:pt x="850933" y="46079"/>
                  </a:lnTo>
                  <a:lnTo>
                    <a:pt x="808272" y="30345"/>
                  </a:lnTo>
                  <a:lnTo>
                    <a:pt x="764336" y="17753"/>
                  </a:lnTo>
                  <a:lnTo>
                    <a:pt x="719279" y="8421"/>
                  </a:lnTo>
                  <a:lnTo>
                    <a:pt x="673257" y="2464"/>
                  </a:lnTo>
                  <a:lnTo>
                    <a:pt x="626424" y="0"/>
                  </a:lnTo>
                  <a:close/>
                </a:path>
              </a:pathLst>
            </a:custGeom>
            <a:solidFill>
              <a:srgbClr val="C01F3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3858209" y="1728000"/>
            <a:ext cx="3342004" cy="2992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1250">
              <a:latin typeface="Times New Roman"/>
              <a:cs typeface="Times New Roman"/>
            </a:endParaRPr>
          </a:p>
          <a:p>
            <a:pPr algn="r" marR="247650">
              <a:lnSpc>
                <a:spcPct val="100000"/>
              </a:lnSpc>
            </a:pPr>
            <a:r>
              <a:rPr dirty="0" sz="1250" spc="70">
                <a:solidFill>
                  <a:srgbClr val="FFFFFF"/>
                </a:solidFill>
                <a:latin typeface="Gotham Narrow Black"/>
                <a:cs typeface="Gotham Narrow Black"/>
              </a:rPr>
              <a:t>1,</a:t>
            </a:r>
            <a:r>
              <a:rPr dirty="0" sz="1250" spc="-175">
                <a:solidFill>
                  <a:srgbClr val="FFFFFF"/>
                </a:solidFill>
                <a:latin typeface="Gotham Narrow Black"/>
                <a:cs typeface="Gotham Narrow Black"/>
              </a:rPr>
              <a:t> </a:t>
            </a:r>
            <a:r>
              <a:rPr dirty="0" sz="1250" spc="50">
                <a:solidFill>
                  <a:srgbClr val="FFFFFF"/>
                </a:solidFill>
                <a:latin typeface="Gotham Narrow Black"/>
                <a:cs typeface="Gotham Narrow Black"/>
              </a:rPr>
              <a:t>4KG</a:t>
            </a:r>
            <a:endParaRPr sz="1250">
              <a:latin typeface="Gotham Narrow Black"/>
              <a:cs typeface="Gotham Narrow Black"/>
            </a:endParaRPr>
          </a:p>
          <a:p>
            <a:pPr>
              <a:lnSpc>
                <a:spcPct val="100000"/>
              </a:lnSpc>
            </a:pPr>
            <a:endParaRPr sz="1250">
              <a:latin typeface="Gotham Narrow Black"/>
              <a:cs typeface="Gotham Narrow Black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250">
              <a:latin typeface="Gotham Narrow Black"/>
              <a:cs typeface="Gotham Narrow Black"/>
            </a:endParaRPr>
          </a:p>
          <a:p>
            <a:pPr marL="2114550">
              <a:lnSpc>
                <a:spcPct val="100000"/>
              </a:lnSpc>
            </a:pPr>
            <a:r>
              <a:rPr dirty="0" sz="3300" spc="-10">
                <a:solidFill>
                  <a:srgbClr val="FFFFFF"/>
                </a:solidFill>
                <a:latin typeface="Gotham Narrow Black"/>
                <a:cs typeface="Gotham Narrow Black"/>
              </a:rPr>
              <a:t>413,-</a:t>
            </a:r>
            <a:endParaRPr sz="3300">
              <a:latin typeface="Gotham Narrow Black"/>
              <a:cs typeface="Gotham Narrow Black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488701" y="4747124"/>
            <a:ext cx="2072005" cy="28067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360"/>
              </a:spcBef>
            </a:pPr>
            <a:r>
              <a:rPr dirty="0" sz="700" spc="65">
                <a:solidFill>
                  <a:srgbClr val="55836A"/>
                </a:solidFill>
                <a:latin typeface="Gotham Narrow Black"/>
                <a:cs typeface="Gotham Narrow Black"/>
              </a:rPr>
              <a:t>JULENISSENS</a:t>
            </a:r>
            <a:r>
              <a:rPr dirty="0" sz="700" spc="135">
                <a:solidFill>
                  <a:srgbClr val="55836A"/>
                </a:solidFill>
                <a:latin typeface="Gotham Narrow Black"/>
                <a:cs typeface="Gotham Narrow Black"/>
              </a:rPr>
              <a:t> </a:t>
            </a:r>
            <a:r>
              <a:rPr dirty="0" sz="700" spc="50">
                <a:solidFill>
                  <a:srgbClr val="55836A"/>
                </a:solidFill>
                <a:latin typeface="Gotham Narrow Black"/>
                <a:cs typeface="Gotham Narrow Black"/>
              </a:rPr>
              <a:t>FAVORITTER</a:t>
            </a:r>
            <a:r>
              <a:rPr dirty="0" sz="700" spc="135">
                <a:solidFill>
                  <a:srgbClr val="55836A"/>
                </a:solidFill>
                <a:latin typeface="Gotham Narrow Black"/>
                <a:cs typeface="Gotham Narrow Black"/>
              </a:rPr>
              <a:t> </a:t>
            </a:r>
            <a:r>
              <a:rPr dirty="0" sz="700" spc="10">
                <a:solidFill>
                  <a:srgbClr val="55836A"/>
                </a:solidFill>
                <a:latin typeface="Gotham Narrow Black"/>
                <a:cs typeface="Gotham Narrow Black"/>
              </a:rPr>
              <a:t>I</a:t>
            </a:r>
            <a:r>
              <a:rPr dirty="0" sz="700" spc="135">
                <a:solidFill>
                  <a:srgbClr val="55836A"/>
                </a:solidFill>
                <a:latin typeface="Gotham Narrow Black"/>
                <a:cs typeface="Gotham Narrow Black"/>
              </a:rPr>
              <a:t> </a:t>
            </a:r>
            <a:r>
              <a:rPr dirty="0" sz="700" spc="50">
                <a:solidFill>
                  <a:srgbClr val="55836A"/>
                </a:solidFill>
                <a:latin typeface="Gotham Narrow Black"/>
                <a:cs typeface="Gotham Narrow Black"/>
              </a:rPr>
              <a:t>SEKK</a:t>
            </a:r>
            <a:r>
              <a:rPr dirty="0" sz="700" spc="135">
                <a:solidFill>
                  <a:srgbClr val="55836A"/>
                </a:solidFill>
                <a:latin typeface="Gotham Narrow Black"/>
                <a:cs typeface="Gotham Narrow Black"/>
              </a:rPr>
              <a:t> </a:t>
            </a:r>
            <a:r>
              <a:rPr dirty="0" sz="700" spc="10">
                <a:solidFill>
                  <a:srgbClr val="55836A"/>
                </a:solidFill>
                <a:latin typeface="Gotham Narrow Black"/>
                <a:cs typeface="Gotham Narrow Black"/>
              </a:rPr>
              <a:t>1,</a:t>
            </a:r>
            <a:r>
              <a:rPr dirty="0" sz="700" spc="-95">
                <a:solidFill>
                  <a:srgbClr val="55836A"/>
                </a:solidFill>
                <a:latin typeface="Gotham Narrow Black"/>
                <a:cs typeface="Gotham Narrow Black"/>
              </a:rPr>
              <a:t> </a:t>
            </a:r>
            <a:r>
              <a:rPr dirty="0" sz="700" spc="10">
                <a:solidFill>
                  <a:srgbClr val="55836A"/>
                </a:solidFill>
                <a:latin typeface="Gotham Narrow Black"/>
                <a:cs typeface="Gotham Narrow Black"/>
              </a:rPr>
              <a:t>4</a:t>
            </a:r>
            <a:r>
              <a:rPr dirty="0" sz="700" spc="135">
                <a:solidFill>
                  <a:srgbClr val="55836A"/>
                </a:solidFill>
                <a:latin typeface="Gotham Narrow Black"/>
                <a:cs typeface="Gotham Narrow Black"/>
              </a:rPr>
              <a:t> </a:t>
            </a:r>
            <a:r>
              <a:rPr dirty="0" sz="700" spc="-25">
                <a:solidFill>
                  <a:srgbClr val="55836A"/>
                </a:solidFill>
                <a:latin typeface="Gotham Narrow Black"/>
                <a:cs typeface="Gotham Narrow Black"/>
              </a:rPr>
              <a:t>KG</a:t>
            </a:r>
            <a:endParaRPr sz="700">
              <a:latin typeface="Gotham Narrow Black"/>
              <a:cs typeface="Gotham Narrow Black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Innhold:</a:t>
            </a:r>
            <a:r>
              <a:rPr dirty="0" sz="550" spc="60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Smågodtmiks</a:t>
            </a:r>
            <a:r>
              <a:rPr dirty="0" sz="550" spc="6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og</a:t>
            </a:r>
            <a:r>
              <a:rPr dirty="0" sz="550" spc="6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innpakket</a:t>
            </a:r>
            <a:r>
              <a:rPr dirty="0" sz="550" spc="6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merkevaresjokolade</a:t>
            </a:r>
            <a:r>
              <a:rPr dirty="0" sz="550" spc="6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-10">
                <a:solidFill>
                  <a:srgbClr val="231F20"/>
                </a:solidFill>
                <a:latin typeface="Gotham Narrow Book"/>
                <a:cs typeface="Gotham Narrow Book"/>
              </a:rPr>
              <a:t>1400g</a:t>
            </a:r>
            <a:endParaRPr sz="550">
              <a:latin typeface="Gotham Narrow Book"/>
              <a:cs typeface="Gotham Narrow Book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023843" y="4747124"/>
            <a:ext cx="2045335" cy="28067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59690">
              <a:lnSpc>
                <a:spcPct val="100000"/>
              </a:lnSpc>
              <a:spcBef>
                <a:spcPts val="360"/>
              </a:spcBef>
            </a:pPr>
            <a:r>
              <a:rPr dirty="0" sz="700" spc="65">
                <a:solidFill>
                  <a:srgbClr val="55836A"/>
                </a:solidFill>
                <a:latin typeface="Gotham Narrow Black"/>
                <a:cs typeface="Gotham Narrow Black"/>
              </a:rPr>
              <a:t>JULESOKKEN</a:t>
            </a:r>
            <a:r>
              <a:rPr dirty="0" sz="700" spc="130">
                <a:solidFill>
                  <a:srgbClr val="55836A"/>
                </a:solidFill>
                <a:latin typeface="Gotham Narrow Black"/>
                <a:cs typeface="Gotham Narrow Black"/>
              </a:rPr>
              <a:t> </a:t>
            </a:r>
            <a:r>
              <a:rPr dirty="0" sz="700" spc="55">
                <a:solidFill>
                  <a:srgbClr val="55836A"/>
                </a:solidFill>
                <a:latin typeface="Gotham Narrow Black"/>
                <a:cs typeface="Gotham Narrow Black"/>
              </a:rPr>
              <a:t>MED</a:t>
            </a:r>
            <a:r>
              <a:rPr dirty="0" sz="700" spc="130">
                <a:solidFill>
                  <a:srgbClr val="55836A"/>
                </a:solidFill>
                <a:latin typeface="Gotham Narrow Black"/>
                <a:cs typeface="Gotham Narrow Black"/>
              </a:rPr>
              <a:t> </a:t>
            </a:r>
            <a:r>
              <a:rPr dirty="0" sz="700" spc="50">
                <a:solidFill>
                  <a:srgbClr val="55836A"/>
                </a:solidFill>
                <a:latin typeface="Gotham Narrow Black"/>
                <a:cs typeface="Gotham Narrow Black"/>
              </a:rPr>
              <a:t>GODTERIFAVORITTER </a:t>
            </a:r>
            <a:endParaRPr sz="700">
              <a:latin typeface="Gotham Narrow Black"/>
              <a:cs typeface="Gotham Narrow Black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Innhold:</a:t>
            </a:r>
            <a:r>
              <a:rPr dirty="0" sz="550" spc="60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Smågodtmiks</a:t>
            </a:r>
            <a:r>
              <a:rPr dirty="0" sz="550" spc="6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og</a:t>
            </a:r>
            <a:r>
              <a:rPr dirty="0" sz="550" spc="6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innpakket</a:t>
            </a:r>
            <a:r>
              <a:rPr dirty="0" sz="550" spc="6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10">
                <a:solidFill>
                  <a:srgbClr val="231F20"/>
                </a:solidFill>
                <a:latin typeface="Gotham Narrow Book"/>
                <a:cs typeface="Gotham Narrow Book"/>
              </a:rPr>
              <a:t>merkevaresjokolade</a:t>
            </a:r>
            <a:r>
              <a:rPr dirty="0" sz="550" spc="65">
                <a:solidFill>
                  <a:srgbClr val="231F20"/>
                </a:solidFill>
                <a:latin typeface="Gotham Narrow Book"/>
                <a:cs typeface="Gotham Narrow Book"/>
              </a:rPr>
              <a:t> </a:t>
            </a:r>
            <a:r>
              <a:rPr dirty="0" sz="550" spc="-20">
                <a:solidFill>
                  <a:srgbClr val="231F20"/>
                </a:solidFill>
                <a:latin typeface="Gotham Narrow Book"/>
                <a:cs typeface="Gotham Narrow Book"/>
              </a:rPr>
              <a:t>800g</a:t>
            </a:r>
            <a:endParaRPr sz="550">
              <a:latin typeface="Gotham Narrow Book"/>
              <a:cs typeface="Gotham Narrow Book"/>
            </a:endParaRPr>
          </a:p>
        </p:txBody>
      </p:sp>
      <p:sp>
        <p:nvSpPr>
          <p:cNvPr id="40" name="object 4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844"/>
              </a:spcBef>
            </a:pPr>
          </a:p>
          <a:p>
            <a:pPr marL="2189480">
              <a:lnSpc>
                <a:spcPct val="100000"/>
              </a:lnSpc>
            </a:pPr>
            <a:r>
              <a:rPr dirty="0" spc="-10"/>
              <a:t>278,-</a:t>
            </a:r>
          </a:p>
        </p:txBody>
      </p:sp>
      <p:grpSp>
        <p:nvGrpSpPr>
          <p:cNvPr id="41" name="object 41" descr=""/>
          <p:cNvGrpSpPr/>
          <p:nvPr/>
        </p:nvGrpSpPr>
        <p:grpSpPr>
          <a:xfrm>
            <a:off x="5086538" y="5312323"/>
            <a:ext cx="2021839" cy="1474470"/>
            <a:chOff x="5086538" y="5312323"/>
            <a:chExt cx="2021839" cy="1474470"/>
          </a:xfrm>
        </p:grpSpPr>
        <p:pic>
          <p:nvPicPr>
            <p:cNvPr id="42" name="object 4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86538" y="5893053"/>
              <a:ext cx="2021550" cy="893140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6493291" y="5312323"/>
              <a:ext cx="582295" cy="582295"/>
            </a:xfrm>
            <a:custGeom>
              <a:avLst/>
              <a:gdLst/>
              <a:ahLst/>
              <a:cxnLst/>
              <a:rect l="l" t="t" r="r" b="b"/>
              <a:pathLst>
                <a:path w="582295" h="582295">
                  <a:moveTo>
                    <a:pt x="297826" y="0"/>
                  </a:moveTo>
                  <a:lnTo>
                    <a:pt x="250538" y="2799"/>
                  </a:lnTo>
                  <a:lnTo>
                    <a:pt x="204313" y="13144"/>
                  </a:lnTo>
                  <a:lnTo>
                    <a:pt x="161494" y="30301"/>
                  </a:lnTo>
                  <a:lnTo>
                    <a:pt x="122592" y="53593"/>
                  </a:lnTo>
                  <a:lnTo>
                    <a:pt x="88117" y="82343"/>
                  </a:lnTo>
                  <a:lnTo>
                    <a:pt x="58579" y="115875"/>
                  </a:lnTo>
                  <a:lnTo>
                    <a:pt x="34488" y="153511"/>
                  </a:lnTo>
                  <a:lnTo>
                    <a:pt x="16354" y="194575"/>
                  </a:lnTo>
                  <a:lnTo>
                    <a:pt x="4688" y="238390"/>
                  </a:lnTo>
                  <a:lnTo>
                    <a:pt x="0" y="284278"/>
                  </a:lnTo>
                  <a:lnTo>
                    <a:pt x="2799" y="331564"/>
                  </a:lnTo>
                  <a:lnTo>
                    <a:pt x="13144" y="377789"/>
                  </a:lnTo>
                  <a:lnTo>
                    <a:pt x="30301" y="420607"/>
                  </a:lnTo>
                  <a:lnTo>
                    <a:pt x="53593" y="459509"/>
                  </a:lnTo>
                  <a:lnTo>
                    <a:pt x="82343" y="493984"/>
                  </a:lnTo>
                  <a:lnTo>
                    <a:pt x="115875" y="523523"/>
                  </a:lnTo>
                  <a:lnTo>
                    <a:pt x="153511" y="547614"/>
                  </a:lnTo>
                  <a:lnTo>
                    <a:pt x="194575" y="565747"/>
                  </a:lnTo>
                  <a:lnTo>
                    <a:pt x="238390" y="577413"/>
                  </a:lnTo>
                  <a:lnTo>
                    <a:pt x="284278" y="582102"/>
                  </a:lnTo>
                  <a:lnTo>
                    <a:pt x="331564" y="579303"/>
                  </a:lnTo>
                  <a:lnTo>
                    <a:pt x="377789" y="568958"/>
                  </a:lnTo>
                  <a:lnTo>
                    <a:pt x="420607" y="551801"/>
                  </a:lnTo>
                  <a:lnTo>
                    <a:pt x="459509" y="528509"/>
                  </a:lnTo>
                  <a:lnTo>
                    <a:pt x="493984" y="499758"/>
                  </a:lnTo>
                  <a:lnTo>
                    <a:pt x="523523" y="466227"/>
                  </a:lnTo>
                  <a:lnTo>
                    <a:pt x="547614" y="428590"/>
                  </a:lnTo>
                  <a:lnTo>
                    <a:pt x="565747" y="387526"/>
                  </a:lnTo>
                  <a:lnTo>
                    <a:pt x="577413" y="343712"/>
                  </a:lnTo>
                  <a:lnTo>
                    <a:pt x="582102" y="297823"/>
                  </a:lnTo>
                  <a:lnTo>
                    <a:pt x="579303" y="250538"/>
                  </a:lnTo>
                  <a:lnTo>
                    <a:pt x="568958" y="204313"/>
                  </a:lnTo>
                  <a:lnTo>
                    <a:pt x="551802" y="161494"/>
                  </a:lnTo>
                  <a:lnTo>
                    <a:pt x="528511" y="122592"/>
                  </a:lnTo>
                  <a:lnTo>
                    <a:pt x="499762" y="88117"/>
                  </a:lnTo>
                  <a:lnTo>
                    <a:pt x="466231" y="58579"/>
                  </a:lnTo>
                  <a:lnTo>
                    <a:pt x="428596" y="34488"/>
                  </a:lnTo>
                  <a:lnTo>
                    <a:pt x="387532" y="16354"/>
                  </a:lnTo>
                  <a:lnTo>
                    <a:pt x="343717" y="4688"/>
                  </a:lnTo>
                  <a:lnTo>
                    <a:pt x="297826" y="0"/>
                  </a:lnTo>
                  <a:close/>
                </a:path>
              </a:pathLst>
            </a:custGeom>
            <a:solidFill>
              <a:srgbClr val="55836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4" name="object 44" descr=""/>
          <p:cNvGrpSpPr/>
          <p:nvPr/>
        </p:nvGrpSpPr>
        <p:grpSpPr>
          <a:xfrm>
            <a:off x="5105898" y="7501162"/>
            <a:ext cx="1773555" cy="1567180"/>
            <a:chOff x="5105898" y="7501162"/>
            <a:chExt cx="1773555" cy="1567180"/>
          </a:xfrm>
        </p:grpSpPr>
        <p:pic>
          <p:nvPicPr>
            <p:cNvPr id="45" name="object 4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05898" y="7524022"/>
              <a:ext cx="1773453" cy="1544039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5117906" y="7501162"/>
              <a:ext cx="819785" cy="819785"/>
            </a:xfrm>
            <a:custGeom>
              <a:avLst/>
              <a:gdLst/>
              <a:ahLst/>
              <a:cxnLst/>
              <a:rect l="l" t="t" r="r" b="b"/>
              <a:pathLst>
                <a:path w="819785" h="819784">
                  <a:moveTo>
                    <a:pt x="400398" y="0"/>
                  </a:moveTo>
                  <a:lnTo>
                    <a:pt x="352690" y="3923"/>
                  </a:lnTo>
                  <a:lnTo>
                    <a:pt x="305749" y="13303"/>
                  </a:lnTo>
                  <a:lnTo>
                    <a:pt x="261150" y="27716"/>
                  </a:lnTo>
                  <a:lnTo>
                    <a:pt x="219154" y="46813"/>
                  </a:lnTo>
                  <a:lnTo>
                    <a:pt x="180024" y="70248"/>
                  </a:lnTo>
                  <a:lnTo>
                    <a:pt x="144022" y="97672"/>
                  </a:lnTo>
                  <a:lnTo>
                    <a:pt x="111409" y="128740"/>
                  </a:lnTo>
                  <a:lnTo>
                    <a:pt x="82447" y="163103"/>
                  </a:lnTo>
                  <a:lnTo>
                    <a:pt x="57397" y="200414"/>
                  </a:lnTo>
                  <a:lnTo>
                    <a:pt x="36522" y="240326"/>
                  </a:lnTo>
                  <a:lnTo>
                    <a:pt x="20082" y="282492"/>
                  </a:lnTo>
                  <a:lnTo>
                    <a:pt x="8341" y="326565"/>
                  </a:lnTo>
                  <a:lnTo>
                    <a:pt x="1560" y="372196"/>
                  </a:lnTo>
                  <a:lnTo>
                    <a:pt x="0" y="419040"/>
                  </a:lnTo>
                  <a:lnTo>
                    <a:pt x="3923" y="466749"/>
                  </a:lnTo>
                  <a:lnTo>
                    <a:pt x="13303" y="513690"/>
                  </a:lnTo>
                  <a:lnTo>
                    <a:pt x="27716" y="558288"/>
                  </a:lnTo>
                  <a:lnTo>
                    <a:pt x="46813" y="600283"/>
                  </a:lnTo>
                  <a:lnTo>
                    <a:pt x="70248" y="639412"/>
                  </a:lnTo>
                  <a:lnTo>
                    <a:pt x="97672" y="675413"/>
                  </a:lnTo>
                  <a:lnTo>
                    <a:pt x="128740" y="708026"/>
                  </a:lnTo>
                  <a:lnTo>
                    <a:pt x="163103" y="736987"/>
                  </a:lnTo>
                  <a:lnTo>
                    <a:pt x="200414" y="762036"/>
                  </a:lnTo>
                  <a:lnTo>
                    <a:pt x="240326" y="782911"/>
                  </a:lnTo>
                  <a:lnTo>
                    <a:pt x="282492" y="799351"/>
                  </a:lnTo>
                  <a:lnTo>
                    <a:pt x="326565" y="811092"/>
                  </a:lnTo>
                  <a:lnTo>
                    <a:pt x="372196" y="817875"/>
                  </a:lnTo>
                  <a:lnTo>
                    <a:pt x="419040" y="819437"/>
                  </a:lnTo>
                  <a:lnTo>
                    <a:pt x="466749" y="815516"/>
                  </a:lnTo>
                  <a:lnTo>
                    <a:pt x="513690" y="806135"/>
                  </a:lnTo>
                  <a:lnTo>
                    <a:pt x="558288" y="791723"/>
                  </a:lnTo>
                  <a:lnTo>
                    <a:pt x="600283" y="772625"/>
                  </a:lnTo>
                  <a:lnTo>
                    <a:pt x="639412" y="749191"/>
                  </a:lnTo>
                  <a:lnTo>
                    <a:pt x="675413" y="721766"/>
                  </a:lnTo>
                  <a:lnTo>
                    <a:pt x="708026" y="690699"/>
                  </a:lnTo>
                  <a:lnTo>
                    <a:pt x="736987" y="656336"/>
                  </a:lnTo>
                  <a:lnTo>
                    <a:pt x="762036" y="619025"/>
                  </a:lnTo>
                  <a:lnTo>
                    <a:pt x="782911" y="579112"/>
                  </a:lnTo>
                  <a:lnTo>
                    <a:pt x="799351" y="536946"/>
                  </a:lnTo>
                  <a:lnTo>
                    <a:pt x="811092" y="492874"/>
                  </a:lnTo>
                  <a:lnTo>
                    <a:pt x="817875" y="447242"/>
                  </a:lnTo>
                  <a:lnTo>
                    <a:pt x="819437" y="400398"/>
                  </a:lnTo>
                  <a:lnTo>
                    <a:pt x="815516" y="352690"/>
                  </a:lnTo>
                  <a:lnTo>
                    <a:pt x="806135" y="305749"/>
                  </a:lnTo>
                  <a:lnTo>
                    <a:pt x="791723" y="261150"/>
                  </a:lnTo>
                  <a:lnTo>
                    <a:pt x="772625" y="219154"/>
                  </a:lnTo>
                  <a:lnTo>
                    <a:pt x="749191" y="180024"/>
                  </a:lnTo>
                  <a:lnTo>
                    <a:pt x="721766" y="144022"/>
                  </a:lnTo>
                  <a:lnTo>
                    <a:pt x="690699" y="111409"/>
                  </a:lnTo>
                  <a:lnTo>
                    <a:pt x="656336" y="82447"/>
                  </a:lnTo>
                  <a:lnTo>
                    <a:pt x="619025" y="57397"/>
                  </a:lnTo>
                  <a:lnTo>
                    <a:pt x="579112" y="36522"/>
                  </a:lnTo>
                  <a:lnTo>
                    <a:pt x="536946" y="20082"/>
                  </a:lnTo>
                  <a:lnTo>
                    <a:pt x="492874" y="8341"/>
                  </a:lnTo>
                  <a:lnTo>
                    <a:pt x="447242" y="1560"/>
                  </a:lnTo>
                  <a:lnTo>
                    <a:pt x="400398" y="0"/>
                  </a:lnTo>
                  <a:close/>
                </a:path>
              </a:pathLst>
            </a:custGeom>
            <a:solidFill>
              <a:srgbClr val="C01F3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 txBox="1"/>
          <p:nvPr/>
        </p:nvSpPr>
        <p:spPr>
          <a:xfrm>
            <a:off x="4998961" y="7363511"/>
            <a:ext cx="2201545" cy="1739264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endParaRPr sz="2300">
              <a:latin typeface="Times New Roman"/>
              <a:cs typeface="Times New Roman"/>
            </a:endParaRPr>
          </a:p>
          <a:p>
            <a:pPr marL="214629">
              <a:lnSpc>
                <a:spcPct val="100000"/>
              </a:lnSpc>
            </a:pPr>
            <a:r>
              <a:rPr dirty="0" sz="2300" spc="-10">
                <a:solidFill>
                  <a:srgbClr val="FFFFFF"/>
                </a:solidFill>
                <a:latin typeface="Gotham Narrow Black"/>
                <a:cs typeface="Gotham Narrow Black"/>
              </a:rPr>
              <a:t>299,-</a:t>
            </a:r>
            <a:endParaRPr sz="2300">
              <a:latin typeface="Gotham Narrow Black"/>
              <a:cs typeface="Gotham Narrow Black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6566628" y="5463990"/>
            <a:ext cx="452755" cy="27368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45720">
              <a:lnSpc>
                <a:spcPct val="100000"/>
              </a:lnSpc>
              <a:spcBef>
                <a:spcPts val="150"/>
              </a:spcBef>
            </a:pPr>
            <a:r>
              <a:rPr dirty="0" sz="500" spc="-10">
                <a:solidFill>
                  <a:srgbClr val="FFFFFF"/>
                </a:solidFill>
                <a:latin typeface="Gotham Narrow Black"/>
                <a:cs typeface="Gotham Narrow Black"/>
              </a:rPr>
              <a:t>MULIGHET</a:t>
            </a:r>
            <a:r>
              <a:rPr dirty="0" sz="500" spc="500">
                <a:solidFill>
                  <a:srgbClr val="FFFFFF"/>
                </a:solidFill>
                <a:latin typeface="Gotham Narrow Black"/>
                <a:cs typeface="Gotham Narrow Black"/>
              </a:rPr>
              <a:t> </a:t>
            </a:r>
            <a:endParaRPr sz="500">
              <a:latin typeface="Gotham Narrow Black"/>
              <a:cs typeface="Gotham Narrow Black"/>
            </a:endParaRPr>
          </a:p>
          <a:p>
            <a:pPr marL="43180" marR="5080" indent="-43815">
              <a:lnSpc>
                <a:spcPct val="108400"/>
              </a:lnSpc>
            </a:pPr>
            <a:r>
              <a:rPr dirty="0" sz="500">
                <a:solidFill>
                  <a:srgbClr val="FFFFFF"/>
                </a:solidFill>
                <a:latin typeface="Gotham Narrow Black"/>
                <a:cs typeface="Gotham Narrow Black"/>
              </a:rPr>
              <a:t>FOR</a:t>
            </a:r>
            <a:r>
              <a:rPr dirty="0" sz="500" spc="160">
                <a:solidFill>
                  <a:srgbClr val="FFFFFF"/>
                </a:solidFill>
                <a:latin typeface="Gotham Narrow Black"/>
                <a:cs typeface="Gotham Narrow Black"/>
              </a:rPr>
              <a:t> </a:t>
            </a:r>
            <a:r>
              <a:rPr dirty="0" sz="500" spc="-10">
                <a:solidFill>
                  <a:srgbClr val="FFFFFF"/>
                </a:solidFill>
                <a:latin typeface="Gotham Narrow Black"/>
                <a:cs typeface="Gotham Narrow Black"/>
              </a:rPr>
              <a:t>ETIKETT</a:t>
            </a:r>
            <a:r>
              <a:rPr dirty="0" sz="500" spc="500">
                <a:solidFill>
                  <a:srgbClr val="FFFFFF"/>
                </a:solidFill>
                <a:latin typeface="Gotham Narrow Black"/>
                <a:cs typeface="Gotham Narrow Black"/>
              </a:rPr>
              <a:t> </a:t>
            </a:r>
            <a:r>
              <a:rPr dirty="0" sz="500">
                <a:solidFill>
                  <a:srgbClr val="FFFFFF"/>
                </a:solidFill>
                <a:latin typeface="Gotham Narrow Black"/>
                <a:cs typeface="Gotham Narrow Black"/>
              </a:rPr>
              <a:t>MED</a:t>
            </a:r>
            <a:r>
              <a:rPr dirty="0" sz="500" spc="170">
                <a:solidFill>
                  <a:srgbClr val="FFFFFF"/>
                </a:solidFill>
                <a:latin typeface="Gotham Narrow Black"/>
                <a:cs typeface="Gotham Narrow Black"/>
              </a:rPr>
              <a:t> </a:t>
            </a:r>
            <a:r>
              <a:rPr dirty="0" sz="500" spc="-20">
                <a:solidFill>
                  <a:srgbClr val="FFFFFF"/>
                </a:solidFill>
                <a:latin typeface="Gotham Narrow Black"/>
                <a:cs typeface="Gotham Narrow Black"/>
              </a:rPr>
              <a:t>LOGO</a:t>
            </a:r>
            <a:r>
              <a:rPr dirty="0" sz="500" spc="500">
                <a:solidFill>
                  <a:srgbClr val="FFFFFF"/>
                </a:solidFill>
                <a:latin typeface="Gotham Narrow Black"/>
                <a:cs typeface="Gotham Narrow Black"/>
              </a:rPr>
              <a:t> </a:t>
            </a:r>
            <a:endParaRPr sz="500">
              <a:latin typeface="Gotham Narrow Black"/>
              <a:cs typeface="Gotham Narrow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2025-10-29T09:32:15Z</dcterms:created>
  <dcterms:modified xsi:type="dcterms:W3CDTF">2025-10-29T09:32:15Z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2025-10-29T00:00:00Z</vt:filetime>
  </property>
  <property fmtid="{D5CDD505-2E9C-101B-9397-08002B2CF9AE}" pid="3" name="Creator">
    <vt:lpwstr>Adobe InDesign 21.0 (Macintosh)</vt:lpwstr>
  </property>
  <property fmtid="{D5CDD505-2E9C-101B-9397-08002B2CF9AE}" pid="4" name="LastSaved">
    <vt:filetime>2025-10-29T00:00:00Z</vt:filetime>
  </property>
  <property fmtid="{D5CDD505-2E9C-101B-9397-08002B2CF9AE}" pid="5" name="Producer">
    <vt:lpwstr>Adobe PDF Library 18.0</vt:lpwstr>
  </property>
</Properties>
</file>