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</p:sldIdLst>
  <p:sldSz cx="7556500" cy="106934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 b="def" i="def"/>
      <a:tcStyle>
        <a:tcBdr/>
        <a:fill>
          <a:solidFill>
            <a:srgbClr val="E8ECF4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 b="def" i="def"/>
      <a:tcStyle>
        <a:tcBdr/>
        <a:fill>
          <a:solidFill>
            <a:srgbClr val="EFF3E9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 b="def" i="def"/>
      <a:tcStyle>
        <a:tcBdr/>
        <a:fill>
          <a:solidFill>
            <a:srgbClr val="FDEEE8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66" name="Shape 66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Helvetica Neue"/>
      </a:defRPr>
    </a:lvl1pPr>
    <a:lvl2pPr indent="228600" latinLnBrk="0">
      <a:defRPr sz="1200">
        <a:latin typeface="+mn-lt"/>
        <a:ea typeface="+mn-ea"/>
        <a:cs typeface="+mn-cs"/>
        <a:sym typeface="Helvetica Neue"/>
      </a:defRPr>
    </a:lvl2pPr>
    <a:lvl3pPr indent="457200" latinLnBrk="0">
      <a:defRPr sz="1200">
        <a:latin typeface="+mn-lt"/>
        <a:ea typeface="+mn-ea"/>
        <a:cs typeface="+mn-cs"/>
        <a:sym typeface="Helvetica Neue"/>
      </a:defRPr>
    </a:lvl3pPr>
    <a:lvl4pPr indent="685800" latinLnBrk="0">
      <a:defRPr sz="1200">
        <a:latin typeface="+mn-lt"/>
        <a:ea typeface="+mn-ea"/>
        <a:cs typeface="+mn-cs"/>
        <a:sym typeface="Helvetica Neue"/>
      </a:defRPr>
    </a:lvl4pPr>
    <a:lvl5pPr indent="914400" latinLnBrk="0">
      <a:defRPr sz="1200">
        <a:latin typeface="+mn-lt"/>
        <a:ea typeface="+mn-ea"/>
        <a:cs typeface="+mn-cs"/>
        <a:sym typeface="Helvetica Neue"/>
      </a:defRPr>
    </a:lvl5pPr>
    <a:lvl6pPr indent="1143000" latinLnBrk="0">
      <a:defRPr sz="1200">
        <a:latin typeface="+mn-lt"/>
        <a:ea typeface="+mn-ea"/>
        <a:cs typeface="+mn-cs"/>
        <a:sym typeface="Helvetica Neue"/>
      </a:defRPr>
    </a:lvl6pPr>
    <a:lvl7pPr indent="1371600" latinLnBrk="0">
      <a:defRPr sz="1200">
        <a:latin typeface="+mn-lt"/>
        <a:ea typeface="+mn-ea"/>
        <a:cs typeface="+mn-cs"/>
        <a:sym typeface="Helvetica Neue"/>
      </a:defRPr>
    </a:lvl7pPr>
    <a:lvl8pPr indent="1600200" latinLnBrk="0">
      <a:defRPr sz="1200">
        <a:latin typeface="+mn-lt"/>
        <a:ea typeface="+mn-ea"/>
        <a:cs typeface="+mn-cs"/>
        <a:sym typeface="Helvetica Neue"/>
      </a:defRPr>
    </a:lvl8pPr>
    <a:lvl9pPr indent="1828800" latinLnBrk="0">
      <a:defRPr sz="1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teltekst"/>
          <p:cNvSpPr txBox="1"/>
          <p:nvPr>
            <p:ph type="title"/>
          </p:nvPr>
        </p:nvSpPr>
        <p:spPr>
          <a:xfrm>
            <a:off x="567213" y="3314953"/>
            <a:ext cx="6428422" cy="2245615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Titteltekst</a:t>
            </a:r>
          </a:p>
        </p:txBody>
      </p:sp>
      <p:sp>
        <p:nvSpPr>
          <p:cNvPr id="12" name="Brødtekst nivå én…"/>
          <p:cNvSpPr txBox="1"/>
          <p:nvPr>
            <p:ph type="body" sz="quarter" idx="1"/>
          </p:nvPr>
        </p:nvSpPr>
        <p:spPr>
          <a:xfrm>
            <a:off x="1134426" y="5988303"/>
            <a:ext cx="5293997" cy="2673351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Brødtekst nivå én</a:t>
            </a:r>
          </a:p>
          <a:p>
            <a:pPr lvl="1"/>
            <a:r>
              <a:t>Brødtekst nivå to</a:t>
            </a:r>
          </a:p>
          <a:p>
            <a:pPr lvl="2"/>
            <a:r>
              <a:t>Brødtekst nivå tre</a:t>
            </a:r>
          </a:p>
          <a:p>
            <a:pPr lvl="3"/>
            <a:r>
              <a:t>Brødtekst nivå fire</a:t>
            </a:r>
          </a:p>
          <a:p>
            <a:pPr lvl="4"/>
            <a:r>
              <a:t>Brødtekst nivå fem</a:t>
            </a:r>
          </a:p>
        </p:txBody>
      </p:sp>
      <p:sp>
        <p:nvSpPr>
          <p:cNvPr id="13" name="Lysbilde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teltekst"/>
          <p:cNvSpPr txBox="1"/>
          <p:nvPr>
            <p:ph type="title"/>
          </p:nvPr>
        </p:nvSpPr>
        <p:spPr>
          <a:xfrm>
            <a:off x="1115079" y="319649"/>
            <a:ext cx="5330191" cy="1011557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Titteltekst</a:t>
            </a:r>
          </a:p>
        </p:txBody>
      </p:sp>
      <p:sp>
        <p:nvSpPr>
          <p:cNvPr id="21" name="Brødtekst nivå én…"/>
          <p:cNvSpPr txBox="1"/>
          <p:nvPr>
            <p:ph type="body" idx="1"/>
          </p:nvPr>
        </p:nvSpPr>
        <p:spPr>
          <a:xfrm>
            <a:off x="378142" y="2459482"/>
            <a:ext cx="6806566" cy="7057644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Brødtekst nivå én</a:t>
            </a:r>
          </a:p>
          <a:p>
            <a:pPr lvl="1"/>
            <a:r>
              <a:t>Brødtekst nivå to</a:t>
            </a:r>
          </a:p>
          <a:p>
            <a:pPr lvl="2"/>
            <a:r>
              <a:t>Brødtekst nivå tre</a:t>
            </a:r>
          </a:p>
          <a:p>
            <a:pPr lvl="3"/>
            <a:r>
              <a:t>Brødtekst nivå fire</a:t>
            </a:r>
          </a:p>
          <a:p>
            <a:pPr lvl="4"/>
            <a:r>
              <a:t>Brødtekst nivå fem</a:t>
            </a:r>
          </a:p>
        </p:txBody>
      </p:sp>
      <p:sp>
        <p:nvSpPr>
          <p:cNvPr id="22" name="Lysbilde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bg object 16"/>
          <p:cNvSpPr/>
          <p:nvPr/>
        </p:nvSpPr>
        <p:spPr>
          <a:xfrm>
            <a:off x="359993" y="1539556"/>
            <a:ext cx="3218270" cy="2148575"/>
          </a:xfrm>
          <a:prstGeom prst="rect">
            <a:avLst/>
          </a:prstGeom>
          <a:solidFill>
            <a:srgbClr val="F0EDEB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30" name="bg object 17"/>
          <p:cNvSpPr/>
          <p:nvPr/>
        </p:nvSpPr>
        <p:spPr>
          <a:xfrm>
            <a:off x="359993" y="4190529"/>
            <a:ext cx="3218270" cy="2155191"/>
          </a:xfrm>
          <a:prstGeom prst="rect">
            <a:avLst/>
          </a:prstGeom>
          <a:solidFill>
            <a:srgbClr val="F0EDEB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31" name="bg object 18"/>
          <p:cNvSpPr/>
          <p:nvPr/>
        </p:nvSpPr>
        <p:spPr>
          <a:xfrm>
            <a:off x="359993" y="6868465"/>
            <a:ext cx="3218270" cy="2155191"/>
          </a:xfrm>
          <a:prstGeom prst="rect">
            <a:avLst/>
          </a:prstGeom>
          <a:solidFill>
            <a:srgbClr val="F0EDEB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32" name="bg object 19"/>
          <p:cNvSpPr/>
          <p:nvPr/>
        </p:nvSpPr>
        <p:spPr>
          <a:xfrm>
            <a:off x="3917250" y="1540801"/>
            <a:ext cx="3282747" cy="2148575"/>
          </a:xfrm>
          <a:prstGeom prst="rect">
            <a:avLst/>
          </a:prstGeom>
          <a:solidFill>
            <a:srgbClr val="F0EDEB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33" name="bg object 20"/>
          <p:cNvSpPr/>
          <p:nvPr/>
        </p:nvSpPr>
        <p:spPr>
          <a:xfrm>
            <a:off x="3917250" y="4187266"/>
            <a:ext cx="3282747" cy="2155191"/>
          </a:xfrm>
          <a:prstGeom prst="rect">
            <a:avLst/>
          </a:prstGeom>
          <a:solidFill>
            <a:srgbClr val="F0EDEB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34" name="bg object 21"/>
          <p:cNvSpPr/>
          <p:nvPr/>
        </p:nvSpPr>
        <p:spPr>
          <a:xfrm>
            <a:off x="3917250" y="6865187"/>
            <a:ext cx="3282747" cy="2155190"/>
          </a:xfrm>
          <a:prstGeom prst="rect">
            <a:avLst/>
          </a:prstGeom>
          <a:solidFill>
            <a:srgbClr val="F0EDEB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35" name="Titteltekst"/>
          <p:cNvSpPr txBox="1"/>
          <p:nvPr>
            <p:ph type="title"/>
          </p:nvPr>
        </p:nvSpPr>
        <p:spPr>
          <a:xfrm>
            <a:off x="1115079" y="319649"/>
            <a:ext cx="5330191" cy="1011557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Titteltekst</a:t>
            </a:r>
          </a:p>
        </p:txBody>
      </p:sp>
      <p:sp>
        <p:nvSpPr>
          <p:cNvPr id="36" name="Brødtekst nivå én…"/>
          <p:cNvSpPr txBox="1"/>
          <p:nvPr>
            <p:ph type="body" sz="half" idx="1"/>
          </p:nvPr>
        </p:nvSpPr>
        <p:spPr>
          <a:xfrm>
            <a:off x="378142" y="2459482"/>
            <a:ext cx="3289840" cy="7057644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Brødtekst nivå én</a:t>
            </a:r>
          </a:p>
          <a:p>
            <a:pPr lvl="1"/>
            <a:r>
              <a:t>Brødtekst nivå to</a:t>
            </a:r>
          </a:p>
          <a:p>
            <a:pPr lvl="2"/>
            <a:r>
              <a:t>Brødtekst nivå tre</a:t>
            </a:r>
          </a:p>
          <a:p>
            <a:pPr lvl="3"/>
            <a:r>
              <a:t>Brødtekst nivå fire</a:t>
            </a:r>
          </a:p>
          <a:p>
            <a:pPr lvl="4"/>
            <a:r>
              <a:t>Brødtekst nivå fem</a:t>
            </a:r>
          </a:p>
        </p:txBody>
      </p:sp>
      <p:sp>
        <p:nvSpPr>
          <p:cNvPr id="37" name="Lysbilde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itteltekst"/>
          <p:cNvSpPr txBox="1"/>
          <p:nvPr>
            <p:ph type="title"/>
          </p:nvPr>
        </p:nvSpPr>
        <p:spPr>
          <a:xfrm>
            <a:off x="1115079" y="319649"/>
            <a:ext cx="5330191" cy="1011557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Titteltekst</a:t>
            </a:r>
          </a:p>
        </p:txBody>
      </p:sp>
      <p:sp>
        <p:nvSpPr>
          <p:cNvPr id="45" name="Lysbilde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Lysbilde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 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Lysbilde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tekst"/>
          <p:cNvSpPr txBox="1"/>
          <p:nvPr>
            <p:ph type="title"/>
          </p:nvPr>
        </p:nvSpPr>
        <p:spPr>
          <a:xfrm>
            <a:off x="377825" y="428231"/>
            <a:ext cx="6800850" cy="20668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/>
          <a:p>
            <a:pPr/>
            <a:r>
              <a:t>Titteltekst</a:t>
            </a:r>
          </a:p>
        </p:txBody>
      </p:sp>
      <p:sp>
        <p:nvSpPr>
          <p:cNvPr id="3" name="Brødtekst nivå én…"/>
          <p:cNvSpPr txBox="1"/>
          <p:nvPr>
            <p:ph type="body" idx="1"/>
          </p:nvPr>
        </p:nvSpPr>
        <p:spPr>
          <a:xfrm>
            <a:off x="377825" y="2495126"/>
            <a:ext cx="6800850" cy="819827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/>
          <a:p>
            <a:pPr/>
            <a:r>
              <a:t>Brødtekst nivå én</a:t>
            </a:r>
          </a:p>
          <a:p>
            <a:pPr lvl="1"/>
            <a:r>
              <a:t>Brødtekst nivå to</a:t>
            </a:r>
          </a:p>
          <a:p>
            <a:pPr lvl="2"/>
            <a:r>
              <a:t>Brødtekst nivå tre</a:t>
            </a:r>
          </a:p>
          <a:p>
            <a:pPr lvl="3"/>
            <a:r>
              <a:t>Brødtekst nivå fire</a:t>
            </a:r>
          </a:p>
          <a:p>
            <a:pPr lvl="4"/>
            <a:r>
              <a:t>Brødtekst nivå fem</a:t>
            </a:r>
          </a:p>
        </p:txBody>
      </p:sp>
      <p:sp>
        <p:nvSpPr>
          <p:cNvPr id="4" name="Lysbildenummer"/>
          <p:cNvSpPr txBox="1"/>
          <p:nvPr>
            <p:ph type="sldNum" sz="quarter" idx="2"/>
          </p:nvPr>
        </p:nvSpPr>
        <p:spPr>
          <a:xfrm>
            <a:off x="7044870" y="9944861"/>
            <a:ext cx="139838" cy="279401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>
            <a:lvl1pPr algn="r">
              <a:defRPr>
                <a:solidFill>
                  <a:srgbClr val="888888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200" u="none">
          <a:solidFill>
            <a:srgbClr val="72C6A5"/>
          </a:solidFill>
          <a:uFillTx/>
          <a:latin typeface="Gotham Narrow Bold"/>
          <a:ea typeface="Gotham Narrow Bold"/>
          <a:cs typeface="Gotham Narrow Bold"/>
          <a:sym typeface="Gotham Narrow Bold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200" u="none">
          <a:solidFill>
            <a:srgbClr val="72C6A5"/>
          </a:solidFill>
          <a:uFillTx/>
          <a:latin typeface="Gotham Narrow Bold"/>
          <a:ea typeface="Gotham Narrow Bold"/>
          <a:cs typeface="Gotham Narrow Bold"/>
          <a:sym typeface="Gotham Narrow Bold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200" u="none">
          <a:solidFill>
            <a:srgbClr val="72C6A5"/>
          </a:solidFill>
          <a:uFillTx/>
          <a:latin typeface="Gotham Narrow Bold"/>
          <a:ea typeface="Gotham Narrow Bold"/>
          <a:cs typeface="Gotham Narrow Bold"/>
          <a:sym typeface="Gotham Narrow Bold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200" u="none">
          <a:solidFill>
            <a:srgbClr val="72C6A5"/>
          </a:solidFill>
          <a:uFillTx/>
          <a:latin typeface="Gotham Narrow Bold"/>
          <a:ea typeface="Gotham Narrow Bold"/>
          <a:cs typeface="Gotham Narrow Bold"/>
          <a:sym typeface="Gotham Narrow Bold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200" u="none">
          <a:solidFill>
            <a:srgbClr val="72C6A5"/>
          </a:solidFill>
          <a:uFillTx/>
          <a:latin typeface="Gotham Narrow Bold"/>
          <a:ea typeface="Gotham Narrow Bold"/>
          <a:cs typeface="Gotham Narrow Bold"/>
          <a:sym typeface="Gotham Narrow Bold"/>
        </a:defRPr>
      </a:lvl5pPr>
      <a:lvl6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200" u="none">
          <a:solidFill>
            <a:srgbClr val="72C6A5"/>
          </a:solidFill>
          <a:uFillTx/>
          <a:latin typeface="Gotham Narrow Bold"/>
          <a:ea typeface="Gotham Narrow Bold"/>
          <a:cs typeface="Gotham Narrow Bold"/>
          <a:sym typeface="Gotham Narrow Bold"/>
        </a:defRPr>
      </a:lvl6pPr>
      <a:lvl7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200" u="none">
          <a:solidFill>
            <a:srgbClr val="72C6A5"/>
          </a:solidFill>
          <a:uFillTx/>
          <a:latin typeface="Gotham Narrow Bold"/>
          <a:ea typeface="Gotham Narrow Bold"/>
          <a:cs typeface="Gotham Narrow Bold"/>
          <a:sym typeface="Gotham Narrow Bold"/>
        </a:defRPr>
      </a:lvl7pPr>
      <a:lvl8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200" u="none">
          <a:solidFill>
            <a:srgbClr val="72C6A5"/>
          </a:solidFill>
          <a:uFillTx/>
          <a:latin typeface="Gotham Narrow Bold"/>
          <a:ea typeface="Gotham Narrow Bold"/>
          <a:cs typeface="Gotham Narrow Bold"/>
          <a:sym typeface="Gotham Narrow Bold"/>
        </a:defRPr>
      </a:lvl8pPr>
      <a:lvl9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200" u="none">
          <a:solidFill>
            <a:srgbClr val="72C6A5"/>
          </a:solidFill>
          <a:uFillTx/>
          <a:latin typeface="Gotham Narrow Bold"/>
          <a:ea typeface="Gotham Narrow Bold"/>
          <a:cs typeface="Gotham Narrow Bold"/>
          <a:sym typeface="Gotham Narrow Bold"/>
        </a:defRPr>
      </a:lvl9pPr>
    </p:titleStyle>
    <p:body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1pPr>
      <a:lvl2pPr marL="0" marR="0" indent="4572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2pPr>
      <a:lvl3pPr marL="0" marR="0" indent="9144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3pPr>
      <a:lvl4pPr marL="0" marR="0" indent="13716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4pPr>
      <a:lvl5pPr marL="0" marR="0" indent="18288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5pPr>
      <a:lvl6pPr marL="0" marR="0" indent="22860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6pPr>
      <a:lvl7pPr marL="0" marR="0" indent="27432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7pPr>
      <a:lvl8pPr marL="0" marR="0" indent="32004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8pPr>
      <a:lvl9pPr marL="0" marR="0" indent="36576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object 2"/>
          <p:cNvSpPr txBox="1"/>
          <p:nvPr/>
        </p:nvSpPr>
        <p:spPr>
          <a:xfrm>
            <a:off x="1289164" y="3768696"/>
            <a:ext cx="1360171" cy="2260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0160" algn="ctr">
              <a:lnSpc>
                <a:spcPts val="1000"/>
              </a:lnSpc>
              <a:spcBef>
                <a:spcPts val="100"/>
              </a:spcBef>
              <a:defRPr spc="80" sz="800">
                <a:solidFill>
                  <a:srgbClr val="72C6A5"/>
                </a:solidFill>
                <a:latin typeface="Gotham Narrow Bold"/>
                <a:ea typeface="Gotham Narrow Bold"/>
                <a:cs typeface="Gotham Narrow Bold"/>
                <a:sym typeface="Gotham Narrow Bold"/>
              </a:defRPr>
            </a:pPr>
            <a:r>
              <a:t>PÅSKEEGG</a:t>
            </a:r>
            <a:r>
              <a:rPr spc="170"/>
              <a:t> </a:t>
            </a:r>
            <a:r>
              <a:rPr spc="50"/>
              <a:t>18</a:t>
            </a:r>
            <a:r>
              <a:rPr spc="170"/>
              <a:t> </a:t>
            </a:r>
            <a:r>
              <a:rPr spc="25"/>
              <a:t>CM </a:t>
            </a:r>
          </a:p>
          <a:p>
            <a:pPr algn="ctr">
              <a:lnSpc>
                <a:spcPts val="800"/>
              </a:lnSpc>
              <a:defRPr sz="700">
                <a:solidFill>
                  <a:srgbClr val="231F20"/>
                </a:solidFill>
                <a:latin typeface="Gotham Narrow Bold"/>
                <a:ea typeface="Gotham Narrow Bold"/>
                <a:cs typeface="Gotham Narrow Bold"/>
                <a:sym typeface="Gotham Narrow Bold"/>
              </a:defRPr>
            </a:pPr>
            <a:r>
              <a:t>Innhold:</a:t>
            </a:r>
            <a:r>
              <a:rPr spc="155"/>
              <a:t> </a:t>
            </a:r>
            <a:r>
              <a:rPr>
                <a:latin typeface="Gotham Narrow Book"/>
                <a:ea typeface="Gotham Narrow Book"/>
                <a:cs typeface="Gotham Narrow Book"/>
                <a:sym typeface="Gotham Narrow Book"/>
              </a:rPr>
              <a:t>Smågodtblanding</a:t>
            </a:r>
            <a:r>
              <a:rPr spc="130">
                <a:latin typeface="Gotham Narrow Book"/>
                <a:ea typeface="Gotham Narrow Book"/>
                <a:cs typeface="Gotham Narrow Book"/>
                <a:sym typeface="Gotham Narrow Book"/>
              </a:rPr>
              <a:t> </a:t>
            </a:r>
            <a:r>
              <a:rPr spc="-20">
                <a:latin typeface="Gotham Narrow Book"/>
                <a:ea typeface="Gotham Narrow Book"/>
                <a:cs typeface="Gotham Narrow Book"/>
                <a:sym typeface="Gotham Narrow Book"/>
              </a:rPr>
              <a:t>450g.</a:t>
            </a:r>
          </a:p>
        </p:txBody>
      </p:sp>
      <p:sp>
        <p:nvSpPr>
          <p:cNvPr id="69" name="object 3"/>
          <p:cNvSpPr txBox="1"/>
          <p:nvPr/>
        </p:nvSpPr>
        <p:spPr>
          <a:xfrm>
            <a:off x="4874121" y="3768696"/>
            <a:ext cx="1363346" cy="2260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0160" algn="ctr">
              <a:lnSpc>
                <a:spcPts val="1000"/>
              </a:lnSpc>
              <a:spcBef>
                <a:spcPts val="100"/>
              </a:spcBef>
              <a:defRPr spc="80" sz="800">
                <a:solidFill>
                  <a:srgbClr val="72C6A5"/>
                </a:solidFill>
                <a:latin typeface="Gotham Narrow Bold"/>
                <a:ea typeface="Gotham Narrow Bold"/>
                <a:cs typeface="Gotham Narrow Bold"/>
                <a:sym typeface="Gotham Narrow Bold"/>
              </a:defRPr>
            </a:pPr>
            <a:r>
              <a:t>PÅSKEEGG</a:t>
            </a:r>
            <a:r>
              <a:rPr spc="170"/>
              <a:t> </a:t>
            </a:r>
            <a:r>
              <a:rPr spc="50"/>
              <a:t>15</a:t>
            </a:r>
            <a:r>
              <a:rPr spc="170"/>
              <a:t> </a:t>
            </a:r>
            <a:r>
              <a:rPr spc="25"/>
              <a:t>CM </a:t>
            </a:r>
          </a:p>
          <a:p>
            <a:pPr algn="ctr">
              <a:lnSpc>
                <a:spcPts val="800"/>
              </a:lnSpc>
              <a:defRPr sz="700">
                <a:solidFill>
                  <a:srgbClr val="231F20"/>
                </a:solidFill>
                <a:latin typeface="Gotham Narrow Bold"/>
                <a:ea typeface="Gotham Narrow Bold"/>
                <a:cs typeface="Gotham Narrow Bold"/>
                <a:sym typeface="Gotham Narrow Bold"/>
              </a:defRPr>
            </a:pPr>
            <a:r>
              <a:t>Innhold:</a:t>
            </a:r>
            <a:r>
              <a:rPr spc="155"/>
              <a:t> </a:t>
            </a:r>
            <a:r>
              <a:rPr>
                <a:latin typeface="Gotham Narrow Book"/>
                <a:ea typeface="Gotham Narrow Book"/>
                <a:cs typeface="Gotham Narrow Book"/>
                <a:sym typeface="Gotham Narrow Book"/>
              </a:rPr>
              <a:t>Smågodtblanding</a:t>
            </a:r>
            <a:r>
              <a:rPr spc="130">
                <a:latin typeface="Gotham Narrow Book"/>
                <a:ea typeface="Gotham Narrow Book"/>
                <a:cs typeface="Gotham Narrow Book"/>
                <a:sym typeface="Gotham Narrow Book"/>
              </a:rPr>
              <a:t> </a:t>
            </a:r>
            <a:r>
              <a:rPr spc="-10">
                <a:latin typeface="Gotham Narrow Book"/>
                <a:ea typeface="Gotham Narrow Book"/>
                <a:cs typeface="Gotham Narrow Book"/>
                <a:sym typeface="Gotham Narrow Book"/>
              </a:rPr>
              <a:t>300g.</a:t>
            </a:r>
          </a:p>
        </p:txBody>
      </p:sp>
      <p:sp>
        <p:nvSpPr>
          <p:cNvPr id="70" name="object 4"/>
          <p:cNvSpPr txBox="1"/>
          <p:nvPr/>
        </p:nvSpPr>
        <p:spPr>
          <a:xfrm>
            <a:off x="4393207" y="6452381"/>
            <a:ext cx="2327276" cy="2260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0160" algn="ctr">
              <a:lnSpc>
                <a:spcPts val="1000"/>
              </a:lnSpc>
              <a:spcBef>
                <a:spcPts val="100"/>
              </a:spcBef>
              <a:defRPr spc="90" sz="800">
                <a:solidFill>
                  <a:srgbClr val="72C6A5"/>
                </a:solidFill>
                <a:latin typeface="Gotham Narrow Bold"/>
                <a:ea typeface="Gotham Narrow Bold"/>
                <a:cs typeface="Gotham Narrow Bold"/>
                <a:sym typeface="Gotham Narrow Bold"/>
              </a:defRPr>
            </a:pPr>
            <a:r>
              <a:t>SPEKEPØLSER</a:t>
            </a:r>
            <a:r>
              <a:rPr spc="170"/>
              <a:t> </a:t>
            </a:r>
            <a:r>
              <a:rPr spc="0"/>
              <a:t>I</a:t>
            </a:r>
            <a:r>
              <a:rPr spc="175"/>
              <a:t> </a:t>
            </a:r>
            <a:r>
              <a:rPr spc="70"/>
              <a:t>GAVEESKE </a:t>
            </a:r>
          </a:p>
          <a:p>
            <a:pPr algn="ctr">
              <a:lnSpc>
                <a:spcPts val="800"/>
              </a:lnSpc>
              <a:defRPr sz="700">
                <a:solidFill>
                  <a:srgbClr val="231F20"/>
                </a:solidFill>
                <a:latin typeface="Gotham Narrow Bold"/>
                <a:ea typeface="Gotham Narrow Bold"/>
                <a:cs typeface="Gotham Narrow Bold"/>
                <a:sym typeface="Gotham Narrow Bold"/>
              </a:defRPr>
            </a:pPr>
            <a:r>
              <a:t>Innhold:</a:t>
            </a:r>
            <a:r>
              <a:rPr spc="100"/>
              <a:t> </a:t>
            </a:r>
            <a:r>
              <a:rPr>
                <a:latin typeface="Gotham Narrow Book"/>
                <a:ea typeface="Gotham Narrow Book"/>
                <a:cs typeface="Gotham Narrow Book"/>
                <a:sym typeface="Gotham Narrow Book"/>
              </a:rPr>
              <a:t>Rødvinspølse</a:t>
            </a:r>
            <a:r>
              <a:rPr spc="80">
                <a:latin typeface="Gotham Narrow Book"/>
                <a:ea typeface="Gotham Narrow Book"/>
                <a:cs typeface="Gotham Narrow Book"/>
                <a:sym typeface="Gotham Narrow Book"/>
              </a:rPr>
              <a:t> </a:t>
            </a:r>
            <a:r>
              <a:rPr>
                <a:latin typeface="Gotham Narrow Book"/>
                <a:ea typeface="Gotham Narrow Book"/>
                <a:cs typeface="Gotham Narrow Book"/>
                <a:sym typeface="Gotham Narrow Book"/>
              </a:rPr>
              <a:t>snabb</a:t>
            </a:r>
            <a:r>
              <a:rPr spc="80">
                <a:latin typeface="Gotham Narrow Book"/>
                <a:ea typeface="Gotham Narrow Book"/>
                <a:cs typeface="Gotham Narrow Book"/>
                <a:sym typeface="Gotham Narrow Book"/>
              </a:rPr>
              <a:t> </a:t>
            </a:r>
            <a:r>
              <a:rPr>
                <a:latin typeface="Gotham Narrow Book"/>
                <a:ea typeface="Gotham Narrow Book"/>
                <a:cs typeface="Gotham Narrow Book"/>
                <a:sym typeface="Gotham Narrow Book"/>
              </a:rPr>
              <a:t>200g,</a:t>
            </a:r>
            <a:r>
              <a:rPr spc="80">
                <a:latin typeface="Gotham Narrow Book"/>
                <a:ea typeface="Gotham Narrow Book"/>
                <a:cs typeface="Gotham Narrow Book"/>
                <a:sym typeface="Gotham Narrow Book"/>
              </a:rPr>
              <a:t> </a:t>
            </a:r>
            <a:r>
              <a:rPr>
                <a:latin typeface="Gotham Narrow Book"/>
                <a:ea typeface="Gotham Narrow Book"/>
                <a:cs typeface="Gotham Narrow Book"/>
                <a:sym typeface="Gotham Narrow Book"/>
              </a:rPr>
              <a:t>Elg</a:t>
            </a:r>
            <a:r>
              <a:rPr spc="75">
                <a:latin typeface="Gotham Narrow Book"/>
                <a:ea typeface="Gotham Narrow Book"/>
                <a:cs typeface="Gotham Narrow Book"/>
                <a:sym typeface="Gotham Narrow Book"/>
              </a:rPr>
              <a:t> </a:t>
            </a:r>
            <a:r>
              <a:rPr>
                <a:latin typeface="Gotham Narrow Book"/>
                <a:ea typeface="Gotham Narrow Book"/>
                <a:cs typeface="Gotham Narrow Book"/>
                <a:sym typeface="Gotham Narrow Book"/>
              </a:rPr>
              <a:t>spekepølse</a:t>
            </a:r>
            <a:r>
              <a:rPr spc="80">
                <a:latin typeface="Gotham Narrow Book"/>
                <a:ea typeface="Gotham Narrow Book"/>
                <a:cs typeface="Gotham Narrow Book"/>
                <a:sym typeface="Gotham Narrow Book"/>
              </a:rPr>
              <a:t> </a:t>
            </a:r>
            <a:r>
              <a:rPr spc="-10">
                <a:latin typeface="Gotham Narrow Book"/>
                <a:ea typeface="Gotham Narrow Book"/>
                <a:cs typeface="Gotham Narrow Book"/>
                <a:sym typeface="Gotham Narrow Book"/>
              </a:rPr>
              <a:t>200g.</a:t>
            </a:r>
          </a:p>
        </p:txBody>
      </p:sp>
      <p:sp>
        <p:nvSpPr>
          <p:cNvPr id="71" name="object 5"/>
          <p:cNvSpPr txBox="1"/>
          <p:nvPr/>
        </p:nvSpPr>
        <p:spPr>
          <a:xfrm>
            <a:off x="1288376" y="6452381"/>
            <a:ext cx="1363981" cy="2260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0160" algn="ctr">
              <a:lnSpc>
                <a:spcPts val="1000"/>
              </a:lnSpc>
              <a:spcBef>
                <a:spcPts val="100"/>
              </a:spcBef>
              <a:defRPr spc="75" sz="800">
                <a:solidFill>
                  <a:srgbClr val="72C6A5"/>
                </a:solidFill>
                <a:latin typeface="Gotham Narrow Bold"/>
                <a:ea typeface="Gotham Narrow Bold"/>
                <a:cs typeface="Gotham Narrow Bold"/>
                <a:sym typeface="Gotham Narrow Bold"/>
              </a:defRPr>
            </a:pPr>
            <a:r>
              <a:t>PÅSKEPOSEN </a:t>
            </a:r>
          </a:p>
          <a:p>
            <a:pPr algn="ctr">
              <a:lnSpc>
                <a:spcPts val="800"/>
              </a:lnSpc>
              <a:defRPr sz="700">
                <a:solidFill>
                  <a:srgbClr val="231F20"/>
                </a:solidFill>
                <a:latin typeface="Gotham Narrow Bold"/>
                <a:ea typeface="Gotham Narrow Bold"/>
                <a:cs typeface="Gotham Narrow Bold"/>
                <a:sym typeface="Gotham Narrow Bold"/>
              </a:defRPr>
            </a:pPr>
            <a:r>
              <a:t>Innhold:</a:t>
            </a:r>
            <a:r>
              <a:rPr spc="155"/>
              <a:t> </a:t>
            </a:r>
            <a:r>
              <a:rPr>
                <a:latin typeface="Gotham Narrow Book"/>
                <a:ea typeface="Gotham Narrow Book"/>
                <a:cs typeface="Gotham Narrow Book"/>
                <a:sym typeface="Gotham Narrow Book"/>
              </a:rPr>
              <a:t>Smågodtblanding</a:t>
            </a:r>
            <a:r>
              <a:rPr spc="130">
                <a:latin typeface="Gotham Narrow Book"/>
                <a:ea typeface="Gotham Narrow Book"/>
                <a:cs typeface="Gotham Narrow Book"/>
                <a:sym typeface="Gotham Narrow Book"/>
              </a:rPr>
              <a:t> </a:t>
            </a:r>
            <a:r>
              <a:rPr spc="-10">
                <a:latin typeface="Gotham Narrow Book"/>
                <a:ea typeface="Gotham Narrow Book"/>
                <a:cs typeface="Gotham Narrow Book"/>
                <a:sym typeface="Gotham Narrow Book"/>
              </a:rPr>
              <a:t>500g.</a:t>
            </a:r>
          </a:p>
        </p:txBody>
      </p:sp>
      <p:grpSp>
        <p:nvGrpSpPr>
          <p:cNvPr id="78" name="object 6"/>
          <p:cNvGrpSpPr/>
          <p:nvPr/>
        </p:nvGrpSpPr>
        <p:grpSpPr>
          <a:xfrm>
            <a:off x="323999" y="1540801"/>
            <a:ext cx="6876005" cy="8070558"/>
            <a:chOff x="0" y="0"/>
            <a:chExt cx="6876004" cy="8070556"/>
          </a:xfrm>
        </p:grpSpPr>
        <p:sp>
          <p:nvSpPr>
            <p:cNvPr id="72" name="object 7"/>
            <p:cNvSpPr/>
            <p:nvPr/>
          </p:nvSpPr>
          <p:spPr>
            <a:xfrm>
              <a:off x="35999" y="2574517"/>
              <a:ext cx="6840006" cy="1"/>
            </a:xfrm>
            <a:prstGeom prst="line">
              <a:avLst/>
            </a:prstGeom>
            <a:noFill/>
            <a:ln w="3175" cap="flat">
              <a:solidFill>
                <a:srgbClr val="231F2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3" name="object 8"/>
            <p:cNvSpPr/>
            <p:nvPr/>
          </p:nvSpPr>
          <p:spPr>
            <a:xfrm>
              <a:off x="0" y="5252448"/>
              <a:ext cx="6875996" cy="1"/>
            </a:xfrm>
            <a:prstGeom prst="line">
              <a:avLst/>
            </a:prstGeom>
            <a:noFill/>
            <a:ln w="3175" cap="flat">
              <a:solidFill>
                <a:srgbClr val="231F2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4" name="object 9"/>
            <p:cNvSpPr/>
            <p:nvPr/>
          </p:nvSpPr>
          <p:spPr>
            <a:xfrm flipV="1">
              <a:off x="3438001" y="0"/>
              <a:ext cx="1" cy="8070558"/>
            </a:xfrm>
            <a:prstGeom prst="line">
              <a:avLst/>
            </a:prstGeom>
            <a:noFill/>
            <a:ln w="3175" cap="flat">
              <a:solidFill>
                <a:srgbClr val="231F2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5" name="object 10"/>
            <p:cNvSpPr/>
            <p:nvPr/>
          </p:nvSpPr>
          <p:spPr>
            <a:xfrm>
              <a:off x="0" y="8069287"/>
              <a:ext cx="6875996" cy="1"/>
            </a:xfrm>
            <a:prstGeom prst="line">
              <a:avLst/>
            </a:prstGeom>
            <a:noFill/>
            <a:ln w="3175" cap="flat">
              <a:solidFill>
                <a:srgbClr val="231F2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pic>
          <p:nvPicPr>
            <p:cNvPr id="76" name="object 11" descr="object 11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4496808" y="2783587"/>
              <a:ext cx="1475632" cy="2043230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77" name="object 12"/>
            <p:cNvSpPr/>
            <p:nvPr/>
          </p:nvSpPr>
          <p:spPr>
            <a:xfrm>
              <a:off x="2042769" y="133310"/>
              <a:ext cx="1020657" cy="10206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333" y="0"/>
                  </a:moveTo>
                  <a:lnTo>
                    <a:pt x="9296" y="96"/>
                  </a:lnTo>
                  <a:lnTo>
                    <a:pt x="8272" y="290"/>
                  </a:lnTo>
                  <a:lnTo>
                    <a:pt x="7289" y="575"/>
                  </a:lnTo>
                  <a:lnTo>
                    <a:pt x="6351" y="946"/>
                  </a:lnTo>
                  <a:lnTo>
                    <a:pt x="5462" y="1398"/>
                  </a:lnTo>
                  <a:lnTo>
                    <a:pt x="4625" y="1925"/>
                  </a:lnTo>
                  <a:lnTo>
                    <a:pt x="3845" y="2524"/>
                  </a:lnTo>
                  <a:lnTo>
                    <a:pt x="3125" y="3187"/>
                  </a:lnTo>
                  <a:lnTo>
                    <a:pt x="2470" y="3912"/>
                  </a:lnTo>
                  <a:lnTo>
                    <a:pt x="1882" y="4691"/>
                  </a:lnTo>
                  <a:lnTo>
                    <a:pt x="1367" y="5521"/>
                  </a:lnTo>
                  <a:lnTo>
                    <a:pt x="927" y="6396"/>
                  </a:lnTo>
                  <a:lnTo>
                    <a:pt x="567" y="7310"/>
                  </a:lnTo>
                  <a:lnTo>
                    <a:pt x="290" y="8260"/>
                  </a:lnTo>
                  <a:lnTo>
                    <a:pt x="101" y="9239"/>
                  </a:lnTo>
                  <a:lnTo>
                    <a:pt x="3" y="10243"/>
                  </a:lnTo>
                  <a:lnTo>
                    <a:pt x="0" y="11267"/>
                  </a:lnTo>
                  <a:lnTo>
                    <a:pt x="96" y="12304"/>
                  </a:lnTo>
                  <a:lnTo>
                    <a:pt x="290" y="13328"/>
                  </a:lnTo>
                  <a:lnTo>
                    <a:pt x="575" y="14311"/>
                  </a:lnTo>
                  <a:lnTo>
                    <a:pt x="946" y="15249"/>
                  </a:lnTo>
                  <a:lnTo>
                    <a:pt x="1398" y="16138"/>
                  </a:lnTo>
                  <a:lnTo>
                    <a:pt x="1925" y="16975"/>
                  </a:lnTo>
                  <a:lnTo>
                    <a:pt x="2523" y="17755"/>
                  </a:lnTo>
                  <a:lnTo>
                    <a:pt x="3187" y="18475"/>
                  </a:lnTo>
                  <a:lnTo>
                    <a:pt x="3912" y="19130"/>
                  </a:lnTo>
                  <a:lnTo>
                    <a:pt x="4691" y="19718"/>
                  </a:lnTo>
                  <a:lnTo>
                    <a:pt x="5521" y="20233"/>
                  </a:lnTo>
                  <a:lnTo>
                    <a:pt x="6396" y="20673"/>
                  </a:lnTo>
                  <a:lnTo>
                    <a:pt x="7310" y="21033"/>
                  </a:lnTo>
                  <a:lnTo>
                    <a:pt x="8260" y="21310"/>
                  </a:lnTo>
                  <a:lnTo>
                    <a:pt x="9239" y="21499"/>
                  </a:lnTo>
                  <a:lnTo>
                    <a:pt x="10243" y="21597"/>
                  </a:lnTo>
                  <a:lnTo>
                    <a:pt x="11267" y="21600"/>
                  </a:lnTo>
                  <a:lnTo>
                    <a:pt x="12304" y="21504"/>
                  </a:lnTo>
                  <a:lnTo>
                    <a:pt x="13328" y="21310"/>
                  </a:lnTo>
                  <a:lnTo>
                    <a:pt x="14311" y="21025"/>
                  </a:lnTo>
                  <a:lnTo>
                    <a:pt x="15249" y="20654"/>
                  </a:lnTo>
                  <a:lnTo>
                    <a:pt x="16139" y="20202"/>
                  </a:lnTo>
                  <a:lnTo>
                    <a:pt x="16975" y="19675"/>
                  </a:lnTo>
                  <a:lnTo>
                    <a:pt x="17755" y="19076"/>
                  </a:lnTo>
                  <a:lnTo>
                    <a:pt x="18475" y="18413"/>
                  </a:lnTo>
                  <a:lnTo>
                    <a:pt x="19130" y="17688"/>
                  </a:lnTo>
                  <a:lnTo>
                    <a:pt x="19718" y="16909"/>
                  </a:lnTo>
                  <a:lnTo>
                    <a:pt x="20233" y="16079"/>
                  </a:lnTo>
                  <a:lnTo>
                    <a:pt x="20673" y="15204"/>
                  </a:lnTo>
                  <a:lnTo>
                    <a:pt x="21033" y="14290"/>
                  </a:lnTo>
                  <a:lnTo>
                    <a:pt x="21310" y="13340"/>
                  </a:lnTo>
                  <a:lnTo>
                    <a:pt x="21499" y="12361"/>
                  </a:lnTo>
                  <a:lnTo>
                    <a:pt x="21597" y="11357"/>
                  </a:lnTo>
                  <a:lnTo>
                    <a:pt x="21600" y="10333"/>
                  </a:lnTo>
                  <a:lnTo>
                    <a:pt x="21504" y="9296"/>
                  </a:lnTo>
                  <a:lnTo>
                    <a:pt x="21310" y="8272"/>
                  </a:lnTo>
                  <a:lnTo>
                    <a:pt x="21025" y="7289"/>
                  </a:lnTo>
                  <a:lnTo>
                    <a:pt x="20654" y="6351"/>
                  </a:lnTo>
                  <a:lnTo>
                    <a:pt x="20202" y="5461"/>
                  </a:lnTo>
                  <a:lnTo>
                    <a:pt x="19675" y="4625"/>
                  </a:lnTo>
                  <a:lnTo>
                    <a:pt x="19076" y="3845"/>
                  </a:lnTo>
                  <a:lnTo>
                    <a:pt x="18413" y="3125"/>
                  </a:lnTo>
                  <a:lnTo>
                    <a:pt x="17688" y="2470"/>
                  </a:lnTo>
                  <a:lnTo>
                    <a:pt x="16909" y="1882"/>
                  </a:lnTo>
                  <a:lnTo>
                    <a:pt x="16079" y="1367"/>
                  </a:lnTo>
                  <a:lnTo>
                    <a:pt x="15204" y="927"/>
                  </a:lnTo>
                  <a:lnTo>
                    <a:pt x="14290" y="567"/>
                  </a:lnTo>
                  <a:lnTo>
                    <a:pt x="13340" y="290"/>
                  </a:lnTo>
                  <a:lnTo>
                    <a:pt x="12361" y="101"/>
                  </a:lnTo>
                  <a:lnTo>
                    <a:pt x="11357" y="3"/>
                  </a:lnTo>
                  <a:lnTo>
                    <a:pt x="10333" y="0"/>
                  </a:lnTo>
                  <a:close/>
                </a:path>
              </a:pathLst>
            </a:custGeom>
            <a:solidFill>
              <a:srgbClr val="EEBD08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sp>
        <p:nvSpPr>
          <p:cNvPr id="79" name="object 13"/>
          <p:cNvSpPr txBox="1"/>
          <p:nvPr/>
        </p:nvSpPr>
        <p:spPr>
          <a:xfrm>
            <a:off x="2378313" y="1627821"/>
            <a:ext cx="1211633" cy="7315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ts val="100"/>
              </a:spcBef>
              <a:defRPr sz="27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R="318770" algn="r">
              <a:defRPr spc="-10" sz="2700">
                <a:solidFill>
                  <a:srgbClr val="FFFFFF"/>
                </a:solidFill>
                <a:latin typeface="Gotham Narrow Bold"/>
                <a:ea typeface="Gotham Narrow Bold"/>
                <a:cs typeface="Gotham Narrow Bold"/>
                <a:sym typeface="Gotham Narrow Bold"/>
              </a:defRPr>
            </a:pPr>
            <a:r>
              <a:t>215,-</a:t>
            </a:r>
          </a:p>
        </p:txBody>
      </p:sp>
      <p:sp>
        <p:nvSpPr>
          <p:cNvPr id="80" name="object 14"/>
          <p:cNvSpPr/>
          <p:nvPr/>
        </p:nvSpPr>
        <p:spPr>
          <a:xfrm>
            <a:off x="2366767" y="4304524"/>
            <a:ext cx="1020657" cy="102065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333" y="0"/>
                </a:moveTo>
                <a:lnTo>
                  <a:pt x="9296" y="96"/>
                </a:lnTo>
                <a:lnTo>
                  <a:pt x="8272" y="290"/>
                </a:lnTo>
                <a:lnTo>
                  <a:pt x="7289" y="575"/>
                </a:lnTo>
                <a:lnTo>
                  <a:pt x="6351" y="946"/>
                </a:lnTo>
                <a:lnTo>
                  <a:pt x="5462" y="1398"/>
                </a:lnTo>
                <a:lnTo>
                  <a:pt x="4625" y="1925"/>
                </a:lnTo>
                <a:lnTo>
                  <a:pt x="3845" y="2524"/>
                </a:lnTo>
                <a:lnTo>
                  <a:pt x="3125" y="3187"/>
                </a:lnTo>
                <a:lnTo>
                  <a:pt x="2470" y="3912"/>
                </a:lnTo>
                <a:lnTo>
                  <a:pt x="1882" y="4691"/>
                </a:lnTo>
                <a:lnTo>
                  <a:pt x="1367" y="5521"/>
                </a:lnTo>
                <a:lnTo>
                  <a:pt x="927" y="6396"/>
                </a:lnTo>
                <a:lnTo>
                  <a:pt x="567" y="7310"/>
                </a:lnTo>
                <a:lnTo>
                  <a:pt x="290" y="8260"/>
                </a:lnTo>
                <a:lnTo>
                  <a:pt x="101" y="9239"/>
                </a:lnTo>
                <a:lnTo>
                  <a:pt x="3" y="10243"/>
                </a:lnTo>
                <a:lnTo>
                  <a:pt x="0" y="11267"/>
                </a:lnTo>
                <a:lnTo>
                  <a:pt x="96" y="12304"/>
                </a:lnTo>
                <a:lnTo>
                  <a:pt x="290" y="13328"/>
                </a:lnTo>
                <a:lnTo>
                  <a:pt x="575" y="14311"/>
                </a:lnTo>
                <a:lnTo>
                  <a:pt x="946" y="15249"/>
                </a:lnTo>
                <a:lnTo>
                  <a:pt x="1398" y="16138"/>
                </a:lnTo>
                <a:lnTo>
                  <a:pt x="1925" y="16975"/>
                </a:lnTo>
                <a:lnTo>
                  <a:pt x="2523" y="17755"/>
                </a:lnTo>
                <a:lnTo>
                  <a:pt x="3187" y="18475"/>
                </a:lnTo>
                <a:lnTo>
                  <a:pt x="3912" y="19130"/>
                </a:lnTo>
                <a:lnTo>
                  <a:pt x="4691" y="19718"/>
                </a:lnTo>
                <a:lnTo>
                  <a:pt x="5521" y="20233"/>
                </a:lnTo>
                <a:lnTo>
                  <a:pt x="6396" y="20673"/>
                </a:lnTo>
                <a:lnTo>
                  <a:pt x="7310" y="21033"/>
                </a:lnTo>
                <a:lnTo>
                  <a:pt x="8260" y="21310"/>
                </a:lnTo>
                <a:lnTo>
                  <a:pt x="9239" y="21499"/>
                </a:lnTo>
                <a:lnTo>
                  <a:pt x="10243" y="21597"/>
                </a:lnTo>
                <a:lnTo>
                  <a:pt x="11267" y="21600"/>
                </a:lnTo>
                <a:lnTo>
                  <a:pt x="12304" y="21504"/>
                </a:lnTo>
                <a:lnTo>
                  <a:pt x="13328" y="21310"/>
                </a:lnTo>
                <a:lnTo>
                  <a:pt x="14311" y="21025"/>
                </a:lnTo>
                <a:lnTo>
                  <a:pt x="15249" y="20654"/>
                </a:lnTo>
                <a:lnTo>
                  <a:pt x="16139" y="20202"/>
                </a:lnTo>
                <a:lnTo>
                  <a:pt x="16975" y="19675"/>
                </a:lnTo>
                <a:lnTo>
                  <a:pt x="17755" y="19076"/>
                </a:lnTo>
                <a:lnTo>
                  <a:pt x="18475" y="18413"/>
                </a:lnTo>
                <a:lnTo>
                  <a:pt x="19130" y="17688"/>
                </a:lnTo>
                <a:lnTo>
                  <a:pt x="19718" y="16909"/>
                </a:lnTo>
                <a:lnTo>
                  <a:pt x="20233" y="16079"/>
                </a:lnTo>
                <a:lnTo>
                  <a:pt x="20673" y="15204"/>
                </a:lnTo>
                <a:lnTo>
                  <a:pt x="21033" y="14290"/>
                </a:lnTo>
                <a:lnTo>
                  <a:pt x="21310" y="13340"/>
                </a:lnTo>
                <a:lnTo>
                  <a:pt x="21499" y="12361"/>
                </a:lnTo>
                <a:lnTo>
                  <a:pt x="21597" y="11357"/>
                </a:lnTo>
                <a:lnTo>
                  <a:pt x="21600" y="10333"/>
                </a:lnTo>
                <a:lnTo>
                  <a:pt x="21504" y="9296"/>
                </a:lnTo>
                <a:lnTo>
                  <a:pt x="21310" y="8272"/>
                </a:lnTo>
                <a:lnTo>
                  <a:pt x="21025" y="7289"/>
                </a:lnTo>
                <a:lnTo>
                  <a:pt x="20654" y="6351"/>
                </a:lnTo>
                <a:lnTo>
                  <a:pt x="20202" y="5461"/>
                </a:lnTo>
                <a:lnTo>
                  <a:pt x="19675" y="4625"/>
                </a:lnTo>
                <a:lnTo>
                  <a:pt x="19076" y="3845"/>
                </a:lnTo>
                <a:lnTo>
                  <a:pt x="18413" y="3125"/>
                </a:lnTo>
                <a:lnTo>
                  <a:pt x="17688" y="2470"/>
                </a:lnTo>
                <a:lnTo>
                  <a:pt x="16909" y="1882"/>
                </a:lnTo>
                <a:lnTo>
                  <a:pt x="16079" y="1367"/>
                </a:lnTo>
                <a:lnTo>
                  <a:pt x="15204" y="927"/>
                </a:lnTo>
                <a:lnTo>
                  <a:pt x="14290" y="567"/>
                </a:lnTo>
                <a:lnTo>
                  <a:pt x="13340" y="290"/>
                </a:lnTo>
                <a:lnTo>
                  <a:pt x="12361" y="101"/>
                </a:lnTo>
                <a:lnTo>
                  <a:pt x="11357" y="3"/>
                </a:lnTo>
                <a:lnTo>
                  <a:pt x="10333" y="0"/>
                </a:lnTo>
                <a:close/>
              </a:path>
            </a:pathLst>
          </a:custGeom>
          <a:solidFill>
            <a:srgbClr val="EEBD08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81" name="object 15"/>
          <p:cNvSpPr txBox="1"/>
          <p:nvPr/>
        </p:nvSpPr>
        <p:spPr>
          <a:xfrm>
            <a:off x="2465649" y="4271174"/>
            <a:ext cx="1189360" cy="7315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>
              <a:defRPr sz="27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R="360045" algn="r">
              <a:defRPr spc="-10" sz="2700">
                <a:solidFill>
                  <a:srgbClr val="FFFFFF"/>
                </a:solidFill>
                <a:latin typeface="Gotham Narrow Bold"/>
                <a:ea typeface="Gotham Narrow Bold"/>
                <a:cs typeface="Gotham Narrow Bold"/>
                <a:sym typeface="Gotham Narrow Bold"/>
              </a:defRPr>
            </a:pPr>
            <a:r>
              <a:t>199,-</a:t>
            </a:r>
          </a:p>
        </p:txBody>
      </p:sp>
      <p:sp>
        <p:nvSpPr>
          <p:cNvPr id="82" name="object 16"/>
          <p:cNvSpPr/>
          <p:nvPr/>
        </p:nvSpPr>
        <p:spPr>
          <a:xfrm>
            <a:off x="5968112" y="4304524"/>
            <a:ext cx="1020657" cy="102065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333" y="0"/>
                </a:moveTo>
                <a:lnTo>
                  <a:pt x="9296" y="96"/>
                </a:lnTo>
                <a:lnTo>
                  <a:pt x="8272" y="290"/>
                </a:lnTo>
                <a:lnTo>
                  <a:pt x="7289" y="575"/>
                </a:lnTo>
                <a:lnTo>
                  <a:pt x="6351" y="946"/>
                </a:lnTo>
                <a:lnTo>
                  <a:pt x="5462" y="1398"/>
                </a:lnTo>
                <a:lnTo>
                  <a:pt x="4625" y="1925"/>
                </a:lnTo>
                <a:lnTo>
                  <a:pt x="3845" y="2524"/>
                </a:lnTo>
                <a:lnTo>
                  <a:pt x="3125" y="3187"/>
                </a:lnTo>
                <a:lnTo>
                  <a:pt x="2470" y="3912"/>
                </a:lnTo>
                <a:lnTo>
                  <a:pt x="1882" y="4691"/>
                </a:lnTo>
                <a:lnTo>
                  <a:pt x="1367" y="5521"/>
                </a:lnTo>
                <a:lnTo>
                  <a:pt x="927" y="6396"/>
                </a:lnTo>
                <a:lnTo>
                  <a:pt x="567" y="7310"/>
                </a:lnTo>
                <a:lnTo>
                  <a:pt x="290" y="8260"/>
                </a:lnTo>
                <a:lnTo>
                  <a:pt x="101" y="9239"/>
                </a:lnTo>
                <a:lnTo>
                  <a:pt x="3" y="10243"/>
                </a:lnTo>
                <a:lnTo>
                  <a:pt x="0" y="11267"/>
                </a:lnTo>
                <a:lnTo>
                  <a:pt x="96" y="12304"/>
                </a:lnTo>
                <a:lnTo>
                  <a:pt x="290" y="13328"/>
                </a:lnTo>
                <a:lnTo>
                  <a:pt x="575" y="14311"/>
                </a:lnTo>
                <a:lnTo>
                  <a:pt x="946" y="15249"/>
                </a:lnTo>
                <a:lnTo>
                  <a:pt x="1398" y="16138"/>
                </a:lnTo>
                <a:lnTo>
                  <a:pt x="1925" y="16975"/>
                </a:lnTo>
                <a:lnTo>
                  <a:pt x="2523" y="17755"/>
                </a:lnTo>
                <a:lnTo>
                  <a:pt x="3187" y="18475"/>
                </a:lnTo>
                <a:lnTo>
                  <a:pt x="3912" y="19130"/>
                </a:lnTo>
                <a:lnTo>
                  <a:pt x="4691" y="19718"/>
                </a:lnTo>
                <a:lnTo>
                  <a:pt x="5521" y="20233"/>
                </a:lnTo>
                <a:lnTo>
                  <a:pt x="6396" y="20673"/>
                </a:lnTo>
                <a:lnTo>
                  <a:pt x="7310" y="21033"/>
                </a:lnTo>
                <a:lnTo>
                  <a:pt x="8260" y="21310"/>
                </a:lnTo>
                <a:lnTo>
                  <a:pt x="9239" y="21499"/>
                </a:lnTo>
                <a:lnTo>
                  <a:pt x="10243" y="21597"/>
                </a:lnTo>
                <a:lnTo>
                  <a:pt x="11267" y="21600"/>
                </a:lnTo>
                <a:lnTo>
                  <a:pt x="12304" y="21504"/>
                </a:lnTo>
                <a:lnTo>
                  <a:pt x="13328" y="21310"/>
                </a:lnTo>
                <a:lnTo>
                  <a:pt x="14311" y="21025"/>
                </a:lnTo>
                <a:lnTo>
                  <a:pt x="15249" y="20654"/>
                </a:lnTo>
                <a:lnTo>
                  <a:pt x="16139" y="20202"/>
                </a:lnTo>
                <a:lnTo>
                  <a:pt x="16975" y="19675"/>
                </a:lnTo>
                <a:lnTo>
                  <a:pt x="17755" y="19076"/>
                </a:lnTo>
                <a:lnTo>
                  <a:pt x="18475" y="18413"/>
                </a:lnTo>
                <a:lnTo>
                  <a:pt x="19130" y="17688"/>
                </a:lnTo>
                <a:lnTo>
                  <a:pt x="19718" y="16909"/>
                </a:lnTo>
                <a:lnTo>
                  <a:pt x="20233" y="16079"/>
                </a:lnTo>
                <a:lnTo>
                  <a:pt x="20673" y="15204"/>
                </a:lnTo>
                <a:lnTo>
                  <a:pt x="21033" y="14290"/>
                </a:lnTo>
                <a:lnTo>
                  <a:pt x="21310" y="13340"/>
                </a:lnTo>
                <a:lnTo>
                  <a:pt x="21499" y="12361"/>
                </a:lnTo>
                <a:lnTo>
                  <a:pt x="21597" y="11357"/>
                </a:lnTo>
                <a:lnTo>
                  <a:pt x="21600" y="10333"/>
                </a:lnTo>
                <a:lnTo>
                  <a:pt x="21504" y="9296"/>
                </a:lnTo>
                <a:lnTo>
                  <a:pt x="21310" y="8272"/>
                </a:lnTo>
                <a:lnTo>
                  <a:pt x="21025" y="7289"/>
                </a:lnTo>
                <a:lnTo>
                  <a:pt x="20654" y="6351"/>
                </a:lnTo>
                <a:lnTo>
                  <a:pt x="20202" y="5461"/>
                </a:lnTo>
                <a:lnTo>
                  <a:pt x="19675" y="4625"/>
                </a:lnTo>
                <a:lnTo>
                  <a:pt x="19076" y="3845"/>
                </a:lnTo>
                <a:lnTo>
                  <a:pt x="18413" y="3125"/>
                </a:lnTo>
                <a:lnTo>
                  <a:pt x="17688" y="2470"/>
                </a:lnTo>
                <a:lnTo>
                  <a:pt x="16909" y="1882"/>
                </a:lnTo>
                <a:lnTo>
                  <a:pt x="16079" y="1367"/>
                </a:lnTo>
                <a:lnTo>
                  <a:pt x="15204" y="927"/>
                </a:lnTo>
                <a:lnTo>
                  <a:pt x="14290" y="567"/>
                </a:lnTo>
                <a:lnTo>
                  <a:pt x="13340" y="290"/>
                </a:lnTo>
                <a:lnTo>
                  <a:pt x="12361" y="101"/>
                </a:lnTo>
                <a:lnTo>
                  <a:pt x="11357" y="3"/>
                </a:lnTo>
                <a:lnTo>
                  <a:pt x="10333" y="0"/>
                </a:lnTo>
                <a:close/>
              </a:path>
            </a:pathLst>
          </a:custGeom>
          <a:solidFill>
            <a:srgbClr val="EEBD08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83" name="object 17"/>
          <p:cNvSpPr txBox="1"/>
          <p:nvPr/>
        </p:nvSpPr>
        <p:spPr>
          <a:xfrm>
            <a:off x="6064768" y="4271086"/>
            <a:ext cx="1211633" cy="7315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>
              <a:defRPr sz="27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R="350520" algn="r">
              <a:defRPr spc="-10" sz="2700">
                <a:solidFill>
                  <a:srgbClr val="FFFFFF"/>
                </a:solidFill>
                <a:latin typeface="Gotham Narrow Bold"/>
                <a:ea typeface="Gotham Narrow Bold"/>
                <a:cs typeface="Gotham Narrow Bold"/>
                <a:sym typeface="Gotham Narrow Bold"/>
              </a:defRPr>
            </a:pPr>
            <a:r>
              <a:t>249,-</a:t>
            </a:r>
          </a:p>
        </p:txBody>
      </p:sp>
      <p:sp>
        <p:nvSpPr>
          <p:cNvPr id="84" name="object 18"/>
          <p:cNvSpPr/>
          <p:nvPr/>
        </p:nvSpPr>
        <p:spPr>
          <a:xfrm>
            <a:off x="5968112" y="1674111"/>
            <a:ext cx="1020657" cy="10206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333" y="0"/>
                </a:moveTo>
                <a:lnTo>
                  <a:pt x="9296" y="96"/>
                </a:lnTo>
                <a:lnTo>
                  <a:pt x="8272" y="290"/>
                </a:lnTo>
                <a:lnTo>
                  <a:pt x="7289" y="575"/>
                </a:lnTo>
                <a:lnTo>
                  <a:pt x="6351" y="946"/>
                </a:lnTo>
                <a:lnTo>
                  <a:pt x="5462" y="1398"/>
                </a:lnTo>
                <a:lnTo>
                  <a:pt x="4625" y="1925"/>
                </a:lnTo>
                <a:lnTo>
                  <a:pt x="3845" y="2524"/>
                </a:lnTo>
                <a:lnTo>
                  <a:pt x="3125" y="3187"/>
                </a:lnTo>
                <a:lnTo>
                  <a:pt x="2470" y="3912"/>
                </a:lnTo>
                <a:lnTo>
                  <a:pt x="1882" y="4691"/>
                </a:lnTo>
                <a:lnTo>
                  <a:pt x="1367" y="5521"/>
                </a:lnTo>
                <a:lnTo>
                  <a:pt x="927" y="6396"/>
                </a:lnTo>
                <a:lnTo>
                  <a:pt x="567" y="7310"/>
                </a:lnTo>
                <a:lnTo>
                  <a:pt x="290" y="8260"/>
                </a:lnTo>
                <a:lnTo>
                  <a:pt x="101" y="9239"/>
                </a:lnTo>
                <a:lnTo>
                  <a:pt x="3" y="10243"/>
                </a:lnTo>
                <a:lnTo>
                  <a:pt x="0" y="11267"/>
                </a:lnTo>
                <a:lnTo>
                  <a:pt x="96" y="12304"/>
                </a:lnTo>
                <a:lnTo>
                  <a:pt x="290" y="13328"/>
                </a:lnTo>
                <a:lnTo>
                  <a:pt x="575" y="14311"/>
                </a:lnTo>
                <a:lnTo>
                  <a:pt x="946" y="15249"/>
                </a:lnTo>
                <a:lnTo>
                  <a:pt x="1398" y="16138"/>
                </a:lnTo>
                <a:lnTo>
                  <a:pt x="1925" y="16975"/>
                </a:lnTo>
                <a:lnTo>
                  <a:pt x="2523" y="17755"/>
                </a:lnTo>
                <a:lnTo>
                  <a:pt x="3187" y="18475"/>
                </a:lnTo>
                <a:lnTo>
                  <a:pt x="3912" y="19130"/>
                </a:lnTo>
                <a:lnTo>
                  <a:pt x="4691" y="19718"/>
                </a:lnTo>
                <a:lnTo>
                  <a:pt x="5521" y="20233"/>
                </a:lnTo>
                <a:lnTo>
                  <a:pt x="6396" y="20673"/>
                </a:lnTo>
                <a:lnTo>
                  <a:pt x="7310" y="21033"/>
                </a:lnTo>
                <a:lnTo>
                  <a:pt x="8260" y="21310"/>
                </a:lnTo>
                <a:lnTo>
                  <a:pt x="9239" y="21499"/>
                </a:lnTo>
                <a:lnTo>
                  <a:pt x="10243" y="21597"/>
                </a:lnTo>
                <a:lnTo>
                  <a:pt x="11267" y="21600"/>
                </a:lnTo>
                <a:lnTo>
                  <a:pt x="12304" y="21504"/>
                </a:lnTo>
                <a:lnTo>
                  <a:pt x="13328" y="21310"/>
                </a:lnTo>
                <a:lnTo>
                  <a:pt x="14311" y="21025"/>
                </a:lnTo>
                <a:lnTo>
                  <a:pt x="15249" y="20654"/>
                </a:lnTo>
                <a:lnTo>
                  <a:pt x="16139" y="20202"/>
                </a:lnTo>
                <a:lnTo>
                  <a:pt x="16975" y="19675"/>
                </a:lnTo>
                <a:lnTo>
                  <a:pt x="17755" y="19076"/>
                </a:lnTo>
                <a:lnTo>
                  <a:pt x="18475" y="18413"/>
                </a:lnTo>
                <a:lnTo>
                  <a:pt x="19130" y="17688"/>
                </a:lnTo>
                <a:lnTo>
                  <a:pt x="19718" y="16909"/>
                </a:lnTo>
                <a:lnTo>
                  <a:pt x="20233" y="16079"/>
                </a:lnTo>
                <a:lnTo>
                  <a:pt x="20673" y="15204"/>
                </a:lnTo>
                <a:lnTo>
                  <a:pt x="21033" y="14290"/>
                </a:lnTo>
                <a:lnTo>
                  <a:pt x="21310" y="13340"/>
                </a:lnTo>
                <a:lnTo>
                  <a:pt x="21499" y="12361"/>
                </a:lnTo>
                <a:lnTo>
                  <a:pt x="21597" y="11357"/>
                </a:lnTo>
                <a:lnTo>
                  <a:pt x="21600" y="10333"/>
                </a:lnTo>
                <a:lnTo>
                  <a:pt x="21504" y="9296"/>
                </a:lnTo>
                <a:lnTo>
                  <a:pt x="21310" y="8272"/>
                </a:lnTo>
                <a:lnTo>
                  <a:pt x="21025" y="7289"/>
                </a:lnTo>
                <a:lnTo>
                  <a:pt x="20654" y="6351"/>
                </a:lnTo>
                <a:lnTo>
                  <a:pt x="20202" y="5461"/>
                </a:lnTo>
                <a:lnTo>
                  <a:pt x="19675" y="4625"/>
                </a:lnTo>
                <a:lnTo>
                  <a:pt x="19076" y="3845"/>
                </a:lnTo>
                <a:lnTo>
                  <a:pt x="18413" y="3125"/>
                </a:lnTo>
                <a:lnTo>
                  <a:pt x="17688" y="2470"/>
                </a:lnTo>
                <a:lnTo>
                  <a:pt x="16909" y="1882"/>
                </a:lnTo>
                <a:lnTo>
                  <a:pt x="16079" y="1367"/>
                </a:lnTo>
                <a:lnTo>
                  <a:pt x="15204" y="927"/>
                </a:lnTo>
                <a:lnTo>
                  <a:pt x="14290" y="567"/>
                </a:lnTo>
                <a:lnTo>
                  <a:pt x="13340" y="290"/>
                </a:lnTo>
                <a:lnTo>
                  <a:pt x="12361" y="101"/>
                </a:lnTo>
                <a:lnTo>
                  <a:pt x="11357" y="3"/>
                </a:lnTo>
                <a:lnTo>
                  <a:pt x="10333" y="0"/>
                </a:lnTo>
                <a:close/>
              </a:path>
            </a:pathLst>
          </a:custGeom>
          <a:solidFill>
            <a:srgbClr val="EEBD08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85" name="object 19"/>
          <p:cNvSpPr txBox="1"/>
          <p:nvPr/>
        </p:nvSpPr>
        <p:spPr>
          <a:xfrm>
            <a:off x="5963803" y="1627796"/>
            <a:ext cx="1287198" cy="7315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ts val="100"/>
              </a:spcBef>
              <a:defRPr sz="27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R="325754" algn="r">
              <a:defRPr spc="-10" sz="2700">
                <a:solidFill>
                  <a:srgbClr val="FFFFFF"/>
                </a:solidFill>
                <a:latin typeface="Gotham Narrow Bold"/>
                <a:ea typeface="Gotham Narrow Bold"/>
                <a:cs typeface="Gotham Narrow Bold"/>
                <a:sym typeface="Gotham Narrow Bold"/>
              </a:defRPr>
            </a:pPr>
            <a:r>
              <a:t>150,-</a:t>
            </a:r>
          </a:p>
        </p:txBody>
      </p:sp>
      <p:grpSp>
        <p:nvGrpSpPr>
          <p:cNvPr id="91" name="object 20"/>
          <p:cNvGrpSpPr/>
          <p:nvPr/>
        </p:nvGrpSpPr>
        <p:grpSpPr>
          <a:xfrm>
            <a:off x="662399" y="1687597"/>
            <a:ext cx="5956751" cy="7265941"/>
            <a:chOff x="0" y="0"/>
            <a:chExt cx="5956750" cy="7265940"/>
          </a:xfrm>
        </p:grpSpPr>
        <p:pic>
          <p:nvPicPr>
            <p:cNvPr id="86" name="object 21" descr="object 21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0" y="0"/>
              <a:ext cx="2416930" cy="1914527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87" name="object 22" descr="object 22"/>
            <p:cNvPicPr>
              <a:picLocks noChangeAspect="1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3592214" y="90415"/>
              <a:ext cx="2332485" cy="183451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88" name="object 23" descr="object 23"/>
            <p:cNvPicPr>
              <a:picLocks noChangeAspect="1"/>
            </p:cNvPicPr>
            <p:nvPr/>
          </p:nvPicPr>
          <p:blipFill>
            <a:blip r:embed="rId5">
              <a:extLst/>
            </a:blip>
            <a:stretch>
              <a:fillRect/>
            </a:stretch>
          </p:blipFill>
          <p:spPr>
            <a:xfrm>
              <a:off x="182758" y="2445388"/>
              <a:ext cx="2252702" cy="227030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89" name="object 24" descr="object 24"/>
            <p:cNvPicPr>
              <a:picLocks noChangeAspect="1"/>
            </p:cNvPicPr>
            <p:nvPr/>
          </p:nvPicPr>
          <p:blipFill>
            <a:blip r:embed="rId6">
              <a:extLst/>
            </a:blip>
            <a:stretch>
              <a:fillRect/>
            </a:stretch>
          </p:blipFill>
          <p:spPr>
            <a:xfrm>
              <a:off x="3788289" y="5104388"/>
              <a:ext cx="2168462" cy="2161553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90" name="object 25"/>
            <p:cNvSpPr/>
            <p:nvPr/>
          </p:nvSpPr>
          <p:spPr>
            <a:xfrm>
              <a:off x="1704367" y="5293502"/>
              <a:ext cx="1020657" cy="10206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333" y="0"/>
                  </a:moveTo>
                  <a:lnTo>
                    <a:pt x="9296" y="96"/>
                  </a:lnTo>
                  <a:lnTo>
                    <a:pt x="8272" y="290"/>
                  </a:lnTo>
                  <a:lnTo>
                    <a:pt x="7289" y="575"/>
                  </a:lnTo>
                  <a:lnTo>
                    <a:pt x="6351" y="946"/>
                  </a:lnTo>
                  <a:lnTo>
                    <a:pt x="5462" y="1398"/>
                  </a:lnTo>
                  <a:lnTo>
                    <a:pt x="4625" y="1925"/>
                  </a:lnTo>
                  <a:lnTo>
                    <a:pt x="3845" y="2524"/>
                  </a:lnTo>
                  <a:lnTo>
                    <a:pt x="3125" y="3187"/>
                  </a:lnTo>
                  <a:lnTo>
                    <a:pt x="2470" y="3912"/>
                  </a:lnTo>
                  <a:lnTo>
                    <a:pt x="1882" y="4691"/>
                  </a:lnTo>
                  <a:lnTo>
                    <a:pt x="1367" y="5521"/>
                  </a:lnTo>
                  <a:lnTo>
                    <a:pt x="927" y="6396"/>
                  </a:lnTo>
                  <a:lnTo>
                    <a:pt x="567" y="7310"/>
                  </a:lnTo>
                  <a:lnTo>
                    <a:pt x="290" y="8260"/>
                  </a:lnTo>
                  <a:lnTo>
                    <a:pt x="101" y="9239"/>
                  </a:lnTo>
                  <a:lnTo>
                    <a:pt x="3" y="10243"/>
                  </a:lnTo>
                  <a:lnTo>
                    <a:pt x="0" y="11267"/>
                  </a:lnTo>
                  <a:lnTo>
                    <a:pt x="96" y="12304"/>
                  </a:lnTo>
                  <a:lnTo>
                    <a:pt x="290" y="13328"/>
                  </a:lnTo>
                  <a:lnTo>
                    <a:pt x="575" y="14311"/>
                  </a:lnTo>
                  <a:lnTo>
                    <a:pt x="946" y="15249"/>
                  </a:lnTo>
                  <a:lnTo>
                    <a:pt x="1398" y="16138"/>
                  </a:lnTo>
                  <a:lnTo>
                    <a:pt x="1925" y="16975"/>
                  </a:lnTo>
                  <a:lnTo>
                    <a:pt x="2523" y="17755"/>
                  </a:lnTo>
                  <a:lnTo>
                    <a:pt x="3187" y="18475"/>
                  </a:lnTo>
                  <a:lnTo>
                    <a:pt x="3912" y="19130"/>
                  </a:lnTo>
                  <a:lnTo>
                    <a:pt x="4691" y="19718"/>
                  </a:lnTo>
                  <a:lnTo>
                    <a:pt x="5521" y="20233"/>
                  </a:lnTo>
                  <a:lnTo>
                    <a:pt x="6396" y="20673"/>
                  </a:lnTo>
                  <a:lnTo>
                    <a:pt x="7310" y="21033"/>
                  </a:lnTo>
                  <a:lnTo>
                    <a:pt x="8260" y="21310"/>
                  </a:lnTo>
                  <a:lnTo>
                    <a:pt x="9239" y="21499"/>
                  </a:lnTo>
                  <a:lnTo>
                    <a:pt x="10243" y="21597"/>
                  </a:lnTo>
                  <a:lnTo>
                    <a:pt x="11267" y="21600"/>
                  </a:lnTo>
                  <a:lnTo>
                    <a:pt x="12304" y="21504"/>
                  </a:lnTo>
                  <a:lnTo>
                    <a:pt x="13328" y="21310"/>
                  </a:lnTo>
                  <a:lnTo>
                    <a:pt x="14311" y="21025"/>
                  </a:lnTo>
                  <a:lnTo>
                    <a:pt x="15249" y="20654"/>
                  </a:lnTo>
                  <a:lnTo>
                    <a:pt x="16139" y="20202"/>
                  </a:lnTo>
                  <a:lnTo>
                    <a:pt x="16975" y="19675"/>
                  </a:lnTo>
                  <a:lnTo>
                    <a:pt x="17755" y="19076"/>
                  </a:lnTo>
                  <a:lnTo>
                    <a:pt x="18475" y="18413"/>
                  </a:lnTo>
                  <a:lnTo>
                    <a:pt x="19130" y="17688"/>
                  </a:lnTo>
                  <a:lnTo>
                    <a:pt x="19718" y="16909"/>
                  </a:lnTo>
                  <a:lnTo>
                    <a:pt x="20233" y="16079"/>
                  </a:lnTo>
                  <a:lnTo>
                    <a:pt x="20673" y="15204"/>
                  </a:lnTo>
                  <a:lnTo>
                    <a:pt x="21033" y="14290"/>
                  </a:lnTo>
                  <a:lnTo>
                    <a:pt x="21310" y="13340"/>
                  </a:lnTo>
                  <a:lnTo>
                    <a:pt x="21499" y="12361"/>
                  </a:lnTo>
                  <a:lnTo>
                    <a:pt x="21597" y="11357"/>
                  </a:lnTo>
                  <a:lnTo>
                    <a:pt x="21600" y="10333"/>
                  </a:lnTo>
                  <a:lnTo>
                    <a:pt x="21504" y="9296"/>
                  </a:lnTo>
                  <a:lnTo>
                    <a:pt x="21310" y="8272"/>
                  </a:lnTo>
                  <a:lnTo>
                    <a:pt x="21025" y="7289"/>
                  </a:lnTo>
                  <a:lnTo>
                    <a:pt x="20654" y="6351"/>
                  </a:lnTo>
                  <a:lnTo>
                    <a:pt x="20202" y="5461"/>
                  </a:lnTo>
                  <a:lnTo>
                    <a:pt x="19675" y="4625"/>
                  </a:lnTo>
                  <a:lnTo>
                    <a:pt x="19076" y="3845"/>
                  </a:lnTo>
                  <a:lnTo>
                    <a:pt x="18413" y="3125"/>
                  </a:lnTo>
                  <a:lnTo>
                    <a:pt x="17688" y="2470"/>
                  </a:lnTo>
                  <a:lnTo>
                    <a:pt x="16909" y="1882"/>
                  </a:lnTo>
                  <a:lnTo>
                    <a:pt x="16079" y="1367"/>
                  </a:lnTo>
                  <a:lnTo>
                    <a:pt x="15204" y="927"/>
                  </a:lnTo>
                  <a:lnTo>
                    <a:pt x="14290" y="567"/>
                  </a:lnTo>
                  <a:lnTo>
                    <a:pt x="13340" y="290"/>
                  </a:lnTo>
                  <a:lnTo>
                    <a:pt x="12361" y="101"/>
                  </a:lnTo>
                  <a:lnTo>
                    <a:pt x="11357" y="3"/>
                  </a:lnTo>
                  <a:lnTo>
                    <a:pt x="10333" y="0"/>
                  </a:lnTo>
                  <a:close/>
                </a:path>
              </a:pathLst>
            </a:custGeom>
            <a:solidFill>
              <a:srgbClr val="EEBD08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sp>
        <p:nvSpPr>
          <p:cNvPr id="92" name="object 26"/>
          <p:cNvSpPr txBox="1"/>
          <p:nvPr/>
        </p:nvSpPr>
        <p:spPr>
          <a:xfrm>
            <a:off x="440557" y="9111092"/>
            <a:ext cx="3058161" cy="3276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0160" algn="ctr">
              <a:lnSpc>
                <a:spcPts val="1000"/>
              </a:lnSpc>
              <a:spcBef>
                <a:spcPts val="100"/>
              </a:spcBef>
              <a:defRPr spc="85" sz="800">
                <a:solidFill>
                  <a:srgbClr val="72C6A5"/>
                </a:solidFill>
                <a:latin typeface="Gotham Narrow Bold"/>
                <a:ea typeface="Gotham Narrow Bold"/>
                <a:cs typeface="Gotham Narrow Bold"/>
                <a:sym typeface="Gotham Narrow Bold"/>
              </a:defRPr>
            </a:pPr>
            <a:r>
              <a:t>PÅSKEHARENS</a:t>
            </a:r>
            <a:r>
              <a:rPr spc="185"/>
              <a:t> </a:t>
            </a:r>
            <a:r>
              <a:rPr spc="70"/>
              <a:t>POSEFAVORITTER </a:t>
            </a:r>
          </a:p>
          <a:p>
            <a:pPr marR="5080" indent="12064" algn="ctr">
              <a:lnSpc>
                <a:spcPts val="800"/>
              </a:lnSpc>
              <a:defRPr sz="700">
                <a:solidFill>
                  <a:srgbClr val="231F20"/>
                </a:solidFill>
                <a:latin typeface="Gotham Narrow Bold"/>
                <a:ea typeface="Gotham Narrow Bold"/>
                <a:cs typeface="Gotham Narrow Bold"/>
                <a:sym typeface="Gotham Narrow Bold"/>
              </a:defRPr>
            </a:pPr>
            <a:r>
              <a:t>Innhold:</a:t>
            </a:r>
            <a:r>
              <a:rPr spc="55"/>
              <a:t> </a:t>
            </a:r>
            <a:r>
              <a:rPr>
                <a:latin typeface="Gotham Narrow Book"/>
                <a:ea typeface="Gotham Narrow Book"/>
                <a:cs typeface="Gotham Narrow Book"/>
                <a:sym typeface="Gotham Narrow Book"/>
              </a:rPr>
              <a:t>Nidar</a:t>
            </a:r>
            <a:r>
              <a:rPr spc="55">
                <a:latin typeface="Gotham Narrow Book"/>
                <a:ea typeface="Gotham Narrow Book"/>
                <a:cs typeface="Gotham Narrow Book"/>
                <a:sym typeface="Gotham Narrow Book"/>
              </a:rPr>
              <a:t> </a:t>
            </a:r>
            <a:r>
              <a:rPr>
                <a:latin typeface="Gotham Narrow Book"/>
                <a:ea typeface="Gotham Narrow Book"/>
                <a:cs typeface="Gotham Narrow Book"/>
                <a:sym typeface="Gotham Narrow Book"/>
              </a:rPr>
              <a:t>Påske</a:t>
            </a:r>
            <a:r>
              <a:rPr spc="55">
                <a:latin typeface="Gotham Narrow Book"/>
                <a:ea typeface="Gotham Narrow Book"/>
                <a:cs typeface="Gotham Narrow Book"/>
                <a:sym typeface="Gotham Narrow Book"/>
              </a:rPr>
              <a:t> </a:t>
            </a:r>
            <a:r>
              <a:rPr>
                <a:latin typeface="Gotham Narrow Book"/>
                <a:ea typeface="Gotham Narrow Book"/>
                <a:cs typeface="Gotham Narrow Book"/>
                <a:sym typeface="Gotham Narrow Book"/>
              </a:rPr>
              <a:t>Marsipan</a:t>
            </a:r>
            <a:r>
              <a:rPr spc="60">
                <a:latin typeface="Gotham Narrow Book"/>
                <a:ea typeface="Gotham Narrow Book"/>
                <a:cs typeface="Gotham Narrow Book"/>
                <a:sym typeface="Gotham Narrow Book"/>
              </a:rPr>
              <a:t> </a:t>
            </a:r>
            <a:r>
              <a:rPr>
                <a:latin typeface="Gotham Narrow Book"/>
                <a:ea typeface="Gotham Narrow Book"/>
                <a:cs typeface="Gotham Narrow Book"/>
                <a:sym typeface="Gotham Narrow Book"/>
              </a:rPr>
              <a:t>138g,</a:t>
            </a:r>
            <a:r>
              <a:rPr spc="55">
                <a:latin typeface="Gotham Narrow Book"/>
                <a:ea typeface="Gotham Narrow Book"/>
                <a:cs typeface="Gotham Narrow Book"/>
                <a:sym typeface="Gotham Narrow Book"/>
              </a:rPr>
              <a:t> </a:t>
            </a:r>
            <a:r>
              <a:rPr>
                <a:latin typeface="Gotham Narrow Book"/>
                <a:ea typeface="Gotham Narrow Book"/>
                <a:cs typeface="Gotham Narrow Book"/>
                <a:sym typeface="Gotham Narrow Book"/>
              </a:rPr>
              <a:t>Påskeskum</a:t>
            </a:r>
            <a:r>
              <a:rPr spc="55">
                <a:latin typeface="Gotham Narrow Book"/>
                <a:ea typeface="Gotham Narrow Book"/>
                <a:cs typeface="Gotham Narrow Book"/>
                <a:sym typeface="Gotham Narrow Book"/>
              </a:rPr>
              <a:t> </a:t>
            </a:r>
            <a:r>
              <a:rPr>
                <a:latin typeface="Gotham Narrow Book"/>
                <a:ea typeface="Gotham Narrow Book"/>
                <a:cs typeface="Gotham Narrow Book"/>
                <a:sym typeface="Gotham Narrow Book"/>
              </a:rPr>
              <a:t>100g,</a:t>
            </a:r>
            <a:r>
              <a:rPr spc="60">
                <a:latin typeface="Gotham Narrow Book"/>
                <a:ea typeface="Gotham Narrow Book"/>
                <a:cs typeface="Gotham Narrow Book"/>
                <a:sym typeface="Gotham Narrow Book"/>
              </a:rPr>
              <a:t> </a:t>
            </a:r>
            <a:r>
              <a:rPr>
                <a:latin typeface="Gotham Narrow Book"/>
                <a:ea typeface="Gotham Narrow Book"/>
                <a:cs typeface="Gotham Narrow Book"/>
                <a:sym typeface="Gotham Narrow Book"/>
              </a:rPr>
              <a:t>Kvikk</a:t>
            </a:r>
            <a:r>
              <a:rPr spc="55">
                <a:latin typeface="Gotham Narrow Book"/>
                <a:ea typeface="Gotham Narrow Book"/>
                <a:cs typeface="Gotham Narrow Book"/>
                <a:sym typeface="Gotham Narrow Book"/>
              </a:rPr>
              <a:t> </a:t>
            </a:r>
            <a:r>
              <a:rPr>
                <a:latin typeface="Gotham Narrow Book"/>
                <a:ea typeface="Gotham Narrow Book"/>
                <a:cs typeface="Gotham Narrow Book"/>
                <a:sym typeface="Gotham Narrow Book"/>
              </a:rPr>
              <a:t>lunsj</a:t>
            </a:r>
            <a:r>
              <a:rPr spc="55">
                <a:latin typeface="Gotham Narrow Book"/>
                <a:ea typeface="Gotham Narrow Book"/>
                <a:cs typeface="Gotham Narrow Book"/>
                <a:sym typeface="Gotham Narrow Book"/>
              </a:rPr>
              <a:t> </a:t>
            </a:r>
            <a:r>
              <a:rPr>
                <a:latin typeface="Gotham Narrow Book"/>
                <a:ea typeface="Gotham Narrow Book"/>
                <a:cs typeface="Gotham Narrow Book"/>
                <a:sym typeface="Gotham Narrow Book"/>
              </a:rPr>
              <a:t>biter</a:t>
            </a:r>
            <a:r>
              <a:rPr spc="60">
                <a:latin typeface="Gotham Narrow Book"/>
                <a:ea typeface="Gotham Narrow Book"/>
                <a:cs typeface="Gotham Narrow Book"/>
                <a:sym typeface="Gotham Narrow Book"/>
              </a:rPr>
              <a:t> </a:t>
            </a:r>
            <a:r>
              <a:rPr spc="-10">
                <a:latin typeface="Gotham Narrow Book"/>
                <a:ea typeface="Gotham Narrow Book"/>
                <a:cs typeface="Gotham Narrow Book"/>
                <a:sym typeface="Gotham Narrow Book"/>
              </a:rPr>
              <a:t>130g,</a:t>
            </a:r>
            <a:r>
              <a:rPr spc="500">
                <a:latin typeface="Gotham Narrow Book"/>
                <a:ea typeface="Gotham Narrow Book"/>
                <a:cs typeface="Gotham Narrow Book"/>
                <a:sym typeface="Gotham Narrow Book"/>
              </a:rPr>
              <a:t> </a:t>
            </a:r>
            <a:r>
              <a:rPr>
                <a:latin typeface="Gotham Narrow Book"/>
                <a:ea typeface="Gotham Narrow Book"/>
                <a:cs typeface="Gotham Narrow Book"/>
                <a:sym typeface="Gotham Narrow Book"/>
              </a:rPr>
              <a:t>Påskekompiser</a:t>
            </a:r>
            <a:r>
              <a:rPr spc="50">
                <a:latin typeface="Gotham Narrow Book"/>
                <a:ea typeface="Gotham Narrow Book"/>
                <a:cs typeface="Gotham Narrow Book"/>
                <a:sym typeface="Gotham Narrow Book"/>
              </a:rPr>
              <a:t> </a:t>
            </a:r>
            <a:r>
              <a:rPr>
                <a:latin typeface="Gotham Narrow Book"/>
                <a:ea typeface="Gotham Narrow Book"/>
                <a:cs typeface="Gotham Narrow Book"/>
                <a:sym typeface="Gotham Narrow Book"/>
              </a:rPr>
              <a:t>120g.</a:t>
            </a:r>
            <a:r>
              <a:rPr spc="50">
                <a:latin typeface="Gotham Narrow Book"/>
                <a:ea typeface="Gotham Narrow Book"/>
                <a:cs typeface="Gotham Narrow Book"/>
                <a:sym typeface="Gotham Narrow Book"/>
              </a:rPr>
              <a:t> </a:t>
            </a:r>
            <a:r>
              <a:rPr>
                <a:latin typeface="Gotham Narrow Book"/>
                <a:ea typeface="Gotham Narrow Book"/>
                <a:cs typeface="Gotham Narrow Book"/>
                <a:sym typeface="Gotham Narrow Book"/>
              </a:rPr>
              <a:t>Pakkes</a:t>
            </a:r>
            <a:r>
              <a:rPr spc="55">
                <a:latin typeface="Gotham Narrow Book"/>
                <a:ea typeface="Gotham Narrow Book"/>
                <a:cs typeface="Gotham Narrow Book"/>
                <a:sym typeface="Gotham Narrow Book"/>
              </a:rPr>
              <a:t> </a:t>
            </a:r>
            <a:r>
              <a:rPr>
                <a:latin typeface="Gotham Narrow Book"/>
                <a:ea typeface="Gotham Narrow Book"/>
                <a:cs typeface="Gotham Narrow Book"/>
                <a:sym typeface="Gotham Narrow Book"/>
              </a:rPr>
              <a:t>i</a:t>
            </a:r>
            <a:r>
              <a:rPr spc="50">
                <a:latin typeface="Gotham Narrow Book"/>
                <a:ea typeface="Gotham Narrow Book"/>
                <a:cs typeface="Gotham Narrow Book"/>
                <a:sym typeface="Gotham Narrow Book"/>
              </a:rPr>
              <a:t> </a:t>
            </a:r>
            <a:r>
              <a:rPr>
                <a:latin typeface="Gotham Narrow Book"/>
                <a:ea typeface="Gotham Narrow Book"/>
                <a:cs typeface="Gotham Narrow Book"/>
                <a:sym typeface="Gotham Narrow Book"/>
              </a:rPr>
              <a:t>striesekk</a:t>
            </a:r>
            <a:r>
              <a:rPr spc="55">
                <a:latin typeface="Gotham Narrow Book"/>
                <a:ea typeface="Gotham Narrow Book"/>
                <a:cs typeface="Gotham Narrow Book"/>
                <a:sym typeface="Gotham Narrow Book"/>
              </a:rPr>
              <a:t> </a:t>
            </a:r>
            <a:r>
              <a:rPr>
                <a:latin typeface="Gotham Narrow Book"/>
                <a:ea typeface="Gotham Narrow Book"/>
                <a:cs typeface="Gotham Narrow Book"/>
                <a:sym typeface="Gotham Narrow Book"/>
              </a:rPr>
              <a:t>med</a:t>
            </a:r>
            <a:r>
              <a:rPr spc="50">
                <a:latin typeface="Gotham Narrow Book"/>
                <a:ea typeface="Gotham Narrow Book"/>
                <a:cs typeface="Gotham Narrow Book"/>
                <a:sym typeface="Gotham Narrow Book"/>
              </a:rPr>
              <a:t> </a:t>
            </a:r>
            <a:r>
              <a:rPr>
                <a:latin typeface="Gotham Narrow Book"/>
                <a:ea typeface="Gotham Narrow Book"/>
                <a:cs typeface="Gotham Narrow Book"/>
                <a:sym typeface="Gotham Narrow Book"/>
              </a:rPr>
              <a:t>God</a:t>
            </a:r>
            <a:r>
              <a:rPr spc="55">
                <a:latin typeface="Gotham Narrow Book"/>
                <a:ea typeface="Gotham Narrow Book"/>
                <a:cs typeface="Gotham Narrow Book"/>
                <a:sym typeface="Gotham Narrow Book"/>
              </a:rPr>
              <a:t> </a:t>
            </a:r>
            <a:r>
              <a:rPr>
                <a:latin typeface="Gotham Narrow Book"/>
                <a:ea typeface="Gotham Narrow Book"/>
                <a:cs typeface="Gotham Narrow Book"/>
                <a:sym typeface="Gotham Narrow Book"/>
              </a:rPr>
              <a:t>Påske</a:t>
            </a:r>
            <a:r>
              <a:rPr spc="50">
                <a:latin typeface="Gotham Narrow Book"/>
                <a:ea typeface="Gotham Narrow Book"/>
                <a:cs typeface="Gotham Narrow Book"/>
                <a:sym typeface="Gotham Narrow Book"/>
              </a:rPr>
              <a:t> </a:t>
            </a:r>
            <a:r>
              <a:rPr spc="-10">
                <a:latin typeface="Gotham Narrow Book"/>
                <a:ea typeface="Gotham Narrow Book"/>
                <a:cs typeface="Gotham Narrow Book"/>
                <a:sym typeface="Gotham Narrow Book"/>
              </a:rPr>
              <a:t>trykk.</a:t>
            </a:r>
          </a:p>
        </p:txBody>
      </p:sp>
      <p:sp>
        <p:nvSpPr>
          <p:cNvPr id="93" name="object 27"/>
          <p:cNvSpPr txBox="1"/>
          <p:nvPr/>
        </p:nvSpPr>
        <p:spPr>
          <a:xfrm>
            <a:off x="4086554" y="9111092"/>
            <a:ext cx="2945131" cy="3124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algn="ctr">
              <a:lnSpc>
                <a:spcPts val="1000"/>
              </a:lnSpc>
              <a:spcBef>
                <a:spcPts val="100"/>
              </a:spcBef>
              <a:defRPr spc="85" sz="800">
                <a:solidFill>
                  <a:srgbClr val="72C6A5"/>
                </a:solidFill>
                <a:latin typeface="Gotham Narrow Bold"/>
                <a:ea typeface="Gotham Narrow Bold"/>
                <a:cs typeface="Gotham Narrow Bold"/>
                <a:sym typeface="Gotham Narrow Bold"/>
              </a:defRPr>
            </a:pPr>
            <a:r>
              <a:t>PÅSKEHARENS</a:t>
            </a:r>
            <a:r>
              <a:rPr spc="190"/>
              <a:t> </a:t>
            </a:r>
            <a:r>
              <a:t>GODTERIFAVORITTER</a:t>
            </a:r>
            <a:r>
              <a:rPr spc="195"/>
              <a:t> </a:t>
            </a:r>
            <a:r>
              <a:rPr spc="10"/>
              <a:t>1,</a:t>
            </a:r>
            <a:r>
              <a:rPr spc="-104"/>
              <a:t> </a:t>
            </a:r>
            <a:r>
              <a:rPr spc="10"/>
              <a:t>2</a:t>
            </a:r>
            <a:r>
              <a:rPr spc="195"/>
              <a:t> </a:t>
            </a:r>
            <a:r>
              <a:rPr spc="-25"/>
              <a:t>KG</a:t>
            </a:r>
          </a:p>
          <a:p>
            <a:pPr algn="ctr">
              <a:lnSpc>
                <a:spcPts val="800"/>
              </a:lnSpc>
              <a:defRPr sz="700">
                <a:solidFill>
                  <a:srgbClr val="231F20"/>
                </a:solidFill>
                <a:latin typeface="Gotham Narrow Bold"/>
                <a:ea typeface="Gotham Narrow Bold"/>
                <a:cs typeface="Gotham Narrow Bold"/>
                <a:sym typeface="Gotham Narrow Bold"/>
              </a:defRPr>
            </a:pPr>
            <a:r>
              <a:t>Innhold:</a:t>
            </a:r>
            <a:r>
              <a:rPr spc="85"/>
              <a:t> </a:t>
            </a:r>
            <a:r>
              <a:rPr>
                <a:latin typeface="Gotham Narrow Book"/>
                <a:ea typeface="Gotham Narrow Book"/>
                <a:cs typeface="Gotham Narrow Book"/>
                <a:sym typeface="Gotham Narrow Book"/>
              </a:rPr>
              <a:t>Smågodtmiks</a:t>
            </a:r>
            <a:r>
              <a:rPr spc="60">
                <a:latin typeface="Gotham Narrow Book"/>
                <a:ea typeface="Gotham Narrow Book"/>
                <a:cs typeface="Gotham Narrow Book"/>
                <a:sym typeface="Gotham Narrow Book"/>
              </a:rPr>
              <a:t> </a:t>
            </a:r>
            <a:r>
              <a:rPr>
                <a:latin typeface="Gotham Narrow Book"/>
                <a:ea typeface="Gotham Narrow Book"/>
                <a:cs typeface="Gotham Narrow Book"/>
                <a:sym typeface="Gotham Narrow Book"/>
              </a:rPr>
              <a:t>600g,</a:t>
            </a:r>
            <a:r>
              <a:rPr spc="60">
                <a:latin typeface="Gotham Narrow Book"/>
                <a:ea typeface="Gotham Narrow Book"/>
                <a:cs typeface="Gotham Narrow Book"/>
                <a:sym typeface="Gotham Narrow Book"/>
              </a:rPr>
              <a:t> </a:t>
            </a:r>
            <a:r>
              <a:rPr>
                <a:latin typeface="Gotham Narrow Book"/>
                <a:ea typeface="Gotham Narrow Book"/>
                <a:cs typeface="Gotham Narrow Book"/>
                <a:sym typeface="Gotham Narrow Book"/>
              </a:rPr>
              <a:t>IPB</a:t>
            </a:r>
            <a:r>
              <a:rPr spc="60">
                <a:latin typeface="Gotham Narrow Book"/>
                <a:ea typeface="Gotham Narrow Book"/>
                <a:cs typeface="Gotham Narrow Book"/>
                <a:sym typeface="Gotham Narrow Book"/>
              </a:rPr>
              <a:t> </a:t>
            </a:r>
            <a:r>
              <a:rPr>
                <a:latin typeface="Gotham Narrow Book"/>
                <a:ea typeface="Gotham Narrow Book"/>
                <a:cs typeface="Gotham Narrow Book"/>
                <a:sym typeface="Gotham Narrow Book"/>
              </a:rPr>
              <a:t>miks</a:t>
            </a:r>
            <a:r>
              <a:rPr spc="60">
                <a:latin typeface="Gotham Narrow Book"/>
                <a:ea typeface="Gotham Narrow Book"/>
                <a:cs typeface="Gotham Narrow Book"/>
                <a:sym typeface="Gotham Narrow Book"/>
              </a:rPr>
              <a:t> </a:t>
            </a:r>
            <a:r>
              <a:rPr>
                <a:latin typeface="Gotham Narrow Book"/>
                <a:ea typeface="Gotham Narrow Book"/>
                <a:cs typeface="Gotham Narrow Book"/>
                <a:sym typeface="Gotham Narrow Book"/>
              </a:rPr>
              <a:t>600g.</a:t>
            </a:r>
            <a:r>
              <a:rPr spc="60">
                <a:latin typeface="Gotham Narrow Book"/>
                <a:ea typeface="Gotham Narrow Book"/>
                <a:cs typeface="Gotham Narrow Book"/>
                <a:sym typeface="Gotham Narrow Book"/>
              </a:rPr>
              <a:t> </a:t>
            </a:r>
            <a:r>
              <a:rPr>
                <a:latin typeface="Gotham Narrow Book"/>
                <a:ea typeface="Gotham Narrow Book"/>
                <a:cs typeface="Gotham Narrow Book"/>
                <a:sym typeface="Gotham Narrow Book"/>
              </a:rPr>
              <a:t>inkl.</a:t>
            </a:r>
            <a:r>
              <a:rPr spc="60">
                <a:latin typeface="Gotham Narrow Book"/>
                <a:ea typeface="Gotham Narrow Book"/>
                <a:cs typeface="Gotham Narrow Book"/>
                <a:sym typeface="Gotham Narrow Book"/>
              </a:rPr>
              <a:t> </a:t>
            </a:r>
            <a:r>
              <a:rPr>
                <a:latin typeface="Gotham Narrow Book"/>
                <a:ea typeface="Gotham Narrow Book"/>
                <a:cs typeface="Gotham Narrow Book"/>
                <a:sym typeface="Gotham Narrow Book"/>
              </a:rPr>
              <a:t>Stratos,</a:t>
            </a:r>
            <a:r>
              <a:rPr spc="60">
                <a:latin typeface="Gotham Narrow Book"/>
                <a:ea typeface="Gotham Narrow Book"/>
                <a:cs typeface="Gotham Narrow Book"/>
                <a:sym typeface="Gotham Narrow Book"/>
              </a:rPr>
              <a:t> </a:t>
            </a:r>
            <a:r>
              <a:rPr>
                <a:latin typeface="Gotham Narrow Book"/>
                <a:ea typeface="Gotham Narrow Book"/>
                <a:cs typeface="Gotham Narrow Book"/>
                <a:sym typeface="Gotham Narrow Book"/>
              </a:rPr>
              <a:t>Troika</a:t>
            </a:r>
            <a:r>
              <a:rPr spc="60">
                <a:latin typeface="Gotham Narrow Book"/>
                <a:ea typeface="Gotham Narrow Book"/>
                <a:cs typeface="Gotham Narrow Book"/>
                <a:sym typeface="Gotham Narrow Book"/>
              </a:rPr>
              <a:t> </a:t>
            </a:r>
            <a:r>
              <a:rPr>
                <a:latin typeface="Gotham Narrow Book"/>
                <a:ea typeface="Gotham Narrow Book"/>
                <a:cs typeface="Gotham Narrow Book"/>
                <a:sym typeface="Gotham Narrow Book"/>
              </a:rPr>
              <a:t>og</a:t>
            </a:r>
            <a:r>
              <a:rPr spc="60">
                <a:latin typeface="Gotham Narrow Book"/>
                <a:ea typeface="Gotham Narrow Book"/>
                <a:cs typeface="Gotham Narrow Book"/>
                <a:sym typeface="Gotham Narrow Book"/>
              </a:rPr>
              <a:t> </a:t>
            </a:r>
            <a:r>
              <a:rPr spc="-10">
                <a:latin typeface="Gotham Narrow Book"/>
                <a:ea typeface="Gotham Narrow Book"/>
                <a:cs typeface="Gotham Narrow Book"/>
                <a:sym typeface="Gotham Narrow Book"/>
              </a:rPr>
              <a:t>Lion.</a:t>
            </a:r>
            <a:endParaRPr>
              <a:latin typeface="Gotham Narrow Book"/>
              <a:ea typeface="Gotham Narrow Book"/>
              <a:cs typeface="Gotham Narrow Book"/>
              <a:sym typeface="Gotham Narrow Book"/>
            </a:endParaRPr>
          </a:p>
          <a:p>
            <a:pPr algn="ctr">
              <a:defRPr sz="700">
                <a:solidFill>
                  <a:srgbClr val="231F20"/>
                </a:solidFill>
                <a:latin typeface="Gotham Narrow Book"/>
                <a:ea typeface="Gotham Narrow Book"/>
                <a:cs typeface="Gotham Narrow Book"/>
                <a:sym typeface="Gotham Narrow Book"/>
              </a:defRPr>
            </a:pPr>
            <a:r>
              <a:t>Pakkes</a:t>
            </a:r>
            <a:r>
              <a:rPr spc="35"/>
              <a:t> </a:t>
            </a:r>
            <a:r>
              <a:t>i</a:t>
            </a:r>
            <a:r>
              <a:rPr spc="40"/>
              <a:t> </a:t>
            </a:r>
            <a:r>
              <a:t>striesekk</a:t>
            </a:r>
            <a:r>
              <a:rPr spc="40"/>
              <a:t> </a:t>
            </a:r>
            <a:r>
              <a:t>med</a:t>
            </a:r>
            <a:r>
              <a:rPr spc="40"/>
              <a:t> </a:t>
            </a:r>
            <a:r>
              <a:t>God</a:t>
            </a:r>
            <a:r>
              <a:rPr spc="40"/>
              <a:t> </a:t>
            </a:r>
            <a:r>
              <a:t>Påske</a:t>
            </a:r>
            <a:r>
              <a:rPr spc="40"/>
              <a:t> </a:t>
            </a:r>
            <a:r>
              <a:rPr spc="-10"/>
              <a:t>trykk.</a:t>
            </a:r>
          </a:p>
        </p:txBody>
      </p:sp>
      <p:sp>
        <p:nvSpPr>
          <p:cNvPr id="94" name="object 28"/>
          <p:cNvSpPr txBox="1"/>
          <p:nvPr>
            <p:ph type="title"/>
          </p:nvPr>
        </p:nvSpPr>
        <p:spPr>
          <a:xfrm>
            <a:off x="1115078" y="319649"/>
            <a:ext cx="5330192" cy="1011556"/>
          </a:xfrm>
          <a:prstGeom prst="rect">
            <a:avLst/>
          </a:prstGeom>
        </p:spPr>
        <p:txBody>
          <a:bodyPr/>
          <a:lstStyle/>
          <a:p>
            <a:pPr algn="ctr">
              <a:spcBef>
                <a:spcPts val="300"/>
              </a:spcBef>
            </a:pPr>
            <a:r>
              <a:t>S</a:t>
            </a:r>
            <a:r>
              <a:rPr spc="200"/>
              <a:t> </a:t>
            </a:r>
            <a:r>
              <a:t>A</a:t>
            </a:r>
            <a:r>
              <a:rPr spc="300"/>
              <a:t> </a:t>
            </a:r>
            <a:r>
              <a:t>L</a:t>
            </a:r>
            <a:r>
              <a:rPr spc="100"/>
              <a:t> </a:t>
            </a:r>
            <a:r>
              <a:t>G</a:t>
            </a:r>
            <a:r>
              <a:rPr spc="300"/>
              <a:t> </a:t>
            </a:r>
            <a:r>
              <a:t>S</a:t>
            </a:r>
            <a:r>
              <a:rPr spc="300"/>
              <a:t> </a:t>
            </a:r>
            <a:r>
              <a:t>D</a:t>
            </a:r>
            <a:r>
              <a:rPr spc="300"/>
              <a:t> </a:t>
            </a:r>
            <a:r>
              <a:t>U</a:t>
            </a:r>
            <a:r>
              <a:rPr spc="300"/>
              <a:t> </a:t>
            </a:r>
            <a:r>
              <a:t>G</a:t>
            </a:r>
            <a:r>
              <a:rPr spc="300"/>
              <a:t> </a:t>
            </a:r>
            <a:r>
              <a:t>N</a:t>
            </a:r>
            <a:r>
              <a:rPr spc="300"/>
              <a:t> </a:t>
            </a:r>
            <a:r>
              <a:t>A</a:t>
            </a:r>
            <a:r>
              <a:rPr spc="300"/>
              <a:t> </a:t>
            </a:r>
            <a:r>
              <a:rPr spc="-100"/>
              <a:t>D</a:t>
            </a:r>
            <a:endParaRPr spc="-100"/>
          </a:p>
          <a:p>
            <a:pPr algn="ctr">
              <a:spcBef>
                <a:spcPts val="100"/>
              </a:spcBef>
              <a:tabLst>
                <a:tab pos="1295400" algn="l"/>
              </a:tabLst>
              <a:defRPr sz="1900">
                <a:solidFill>
                  <a:srgbClr val="231F20"/>
                </a:solidFill>
                <a:latin typeface="Gotham Narrow Book"/>
                <a:ea typeface="Gotham Narrow Book"/>
                <a:cs typeface="Gotham Narrow Book"/>
                <a:sym typeface="Gotham Narrow Book"/>
              </a:defRPr>
            </a:pPr>
            <a:r>
              <a:t>PÅ</a:t>
            </a:r>
            <a:r>
              <a:rPr spc="200"/>
              <a:t>SKEN</a:t>
            </a:r>
            <a:r>
              <a:t> </a:t>
            </a:r>
            <a:r>
              <a:rPr spc="100"/>
              <a:t>20</a:t>
            </a:r>
            <a:r>
              <a:t>2</a:t>
            </a:r>
            <a:r>
              <a:rPr spc="-100"/>
              <a:t>6</a:t>
            </a:r>
          </a:p>
        </p:txBody>
      </p:sp>
      <p:sp>
        <p:nvSpPr>
          <p:cNvPr id="95" name="object 29"/>
          <p:cNvSpPr txBox="1"/>
          <p:nvPr/>
        </p:nvSpPr>
        <p:spPr>
          <a:xfrm>
            <a:off x="2379876" y="6947205"/>
            <a:ext cx="1211633" cy="7315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>
              <a:defRPr sz="27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R="306704" algn="r">
              <a:defRPr spc="-10" sz="2700">
                <a:solidFill>
                  <a:srgbClr val="FFFFFF"/>
                </a:solidFill>
                <a:latin typeface="Gotham Narrow Bold"/>
                <a:ea typeface="Gotham Narrow Bold"/>
                <a:cs typeface="Gotham Narrow Bold"/>
                <a:sym typeface="Gotham Narrow Bold"/>
              </a:defRPr>
            </a:pPr>
            <a:r>
              <a:t>310,-</a:t>
            </a:r>
          </a:p>
        </p:txBody>
      </p:sp>
      <p:sp>
        <p:nvSpPr>
          <p:cNvPr id="96" name="object 30"/>
          <p:cNvSpPr/>
          <p:nvPr/>
        </p:nvSpPr>
        <p:spPr>
          <a:xfrm>
            <a:off x="5968112" y="6981098"/>
            <a:ext cx="1020657" cy="102065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333" y="0"/>
                </a:moveTo>
                <a:lnTo>
                  <a:pt x="9296" y="96"/>
                </a:lnTo>
                <a:lnTo>
                  <a:pt x="8272" y="290"/>
                </a:lnTo>
                <a:lnTo>
                  <a:pt x="7289" y="575"/>
                </a:lnTo>
                <a:lnTo>
                  <a:pt x="6351" y="946"/>
                </a:lnTo>
                <a:lnTo>
                  <a:pt x="5462" y="1398"/>
                </a:lnTo>
                <a:lnTo>
                  <a:pt x="4625" y="1925"/>
                </a:lnTo>
                <a:lnTo>
                  <a:pt x="3845" y="2524"/>
                </a:lnTo>
                <a:lnTo>
                  <a:pt x="3125" y="3187"/>
                </a:lnTo>
                <a:lnTo>
                  <a:pt x="2470" y="3912"/>
                </a:lnTo>
                <a:lnTo>
                  <a:pt x="1882" y="4691"/>
                </a:lnTo>
                <a:lnTo>
                  <a:pt x="1367" y="5521"/>
                </a:lnTo>
                <a:lnTo>
                  <a:pt x="927" y="6396"/>
                </a:lnTo>
                <a:lnTo>
                  <a:pt x="567" y="7310"/>
                </a:lnTo>
                <a:lnTo>
                  <a:pt x="290" y="8260"/>
                </a:lnTo>
                <a:lnTo>
                  <a:pt x="101" y="9239"/>
                </a:lnTo>
                <a:lnTo>
                  <a:pt x="3" y="10243"/>
                </a:lnTo>
                <a:lnTo>
                  <a:pt x="0" y="11267"/>
                </a:lnTo>
                <a:lnTo>
                  <a:pt x="96" y="12304"/>
                </a:lnTo>
                <a:lnTo>
                  <a:pt x="290" y="13328"/>
                </a:lnTo>
                <a:lnTo>
                  <a:pt x="575" y="14311"/>
                </a:lnTo>
                <a:lnTo>
                  <a:pt x="946" y="15249"/>
                </a:lnTo>
                <a:lnTo>
                  <a:pt x="1398" y="16138"/>
                </a:lnTo>
                <a:lnTo>
                  <a:pt x="1925" y="16975"/>
                </a:lnTo>
                <a:lnTo>
                  <a:pt x="2523" y="17755"/>
                </a:lnTo>
                <a:lnTo>
                  <a:pt x="3187" y="18475"/>
                </a:lnTo>
                <a:lnTo>
                  <a:pt x="3912" y="19130"/>
                </a:lnTo>
                <a:lnTo>
                  <a:pt x="4691" y="19718"/>
                </a:lnTo>
                <a:lnTo>
                  <a:pt x="5521" y="20233"/>
                </a:lnTo>
                <a:lnTo>
                  <a:pt x="6396" y="20673"/>
                </a:lnTo>
                <a:lnTo>
                  <a:pt x="7310" y="21033"/>
                </a:lnTo>
                <a:lnTo>
                  <a:pt x="8260" y="21310"/>
                </a:lnTo>
                <a:lnTo>
                  <a:pt x="9239" y="21499"/>
                </a:lnTo>
                <a:lnTo>
                  <a:pt x="10243" y="21597"/>
                </a:lnTo>
                <a:lnTo>
                  <a:pt x="11267" y="21600"/>
                </a:lnTo>
                <a:lnTo>
                  <a:pt x="12304" y="21504"/>
                </a:lnTo>
                <a:lnTo>
                  <a:pt x="13328" y="21310"/>
                </a:lnTo>
                <a:lnTo>
                  <a:pt x="14311" y="21025"/>
                </a:lnTo>
                <a:lnTo>
                  <a:pt x="15249" y="20654"/>
                </a:lnTo>
                <a:lnTo>
                  <a:pt x="16139" y="20202"/>
                </a:lnTo>
                <a:lnTo>
                  <a:pt x="16975" y="19675"/>
                </a:lnTo>
                <a:lnTo>
                  <a:pt x="17755" y="19076"/>
                </a:lnTo>
                <a:lnTo>
                  <a:pt x="18475" y="18413"/>
                </a:lnTo>
                <a:lnTo>
                  <a:pt x="19130" y="17688"/>
                </a:lnTo>
                <a:lnTo>
                  <a:pt x="19718" y="16909"/>
                </a:lnTo>
                <a:lnTo>
                  <a:pt x="20233" y="16079"/>
                </a:lnTo>
                <a:lnTo>
                  <a:pt x="20673" y="15204"/>
                </a:lnTo>
                <a:lnTo>
                  <a:pt x="21033" y="14290"/>
                </a:lnTo>
                <a:lnTo>
                  <a:pt x="21310" y="13340"/>
                </a:lnTo>
                <a:lnTo>
                  <a:pt x="21499" y="12361"/>
                </a:lnTo>
                <a:lnTo>
                  <a:pt x="21597" y="11357"/>
                </a:lnTo>
                <a:lnTo>
                  <a:pt x="21600" y="10333"/>
                </a:lnTo>
                <a:lnTo>
                  <a:pt x="21504" y="9296"/>
                </a:lnTo>
                <a:lnTo>
                  <a:pt x="21310" y="8272"/>
                </a:lnTo>
                <a:lnTo>
                  <a:pt x="21025" y="7289"/>
                </a:lnTo>
                <a:lnTo>
                  <a:pt x="20654" y="6351"/>
                </a:lnTo>
                <a:lnTo>
                  <a:pt x="20202" y="5461"/>
                </a:lnTo>
                <a:lnTo>
                  <a:pt x="19675" y="4625"/>
                </a:lnTo>
                <a:lnTo>
                  <a:pt x="19076" y="3845"/>
                </a:lnTo>
                <a:lnTo>
                  <a:pt x="18413" y="3125"/>
                </a:lnTo>
                <a:lnTo>
                  <a:pt x="17688" y="2470"/>
                </a:lnTo>
                <a:lnTo>
                  <a:pt x="16909" y="1882"/>
                </a:lnTo>
                <a:lnTo>
                  <a:pt x="16079" y="1367"/>
                </a:lnTo>
                <a:lnTo>
                  <a:pt x="15204" y="927"/>
                </a:lnTo>
                <a:lnTo>
                  <a:pt x="14290" y="567"/>
                </a:lnTo>
                <a:lnTo>
                  <a:pt x="13340" y="290"/>
                </a:lnTo>
                <a:lnTo>
                  <a:pt x="12361" y="101"/>
                </a:lnTo>
                <a:lnTo>
                  <a:pt x="11357" y="3"/>
                </a:lnTo>
                <a:lnTo>
                  <a:pt x="10333" y="0"/>
                </a:lnTo>
                <a:close/>
              </a:path>
            </a:pathLst>
          </a:custGeom>
          <a:solidFill>
            <a:srgbClr val="EEBD08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97" name="object 31"/>
          <p:cNvSpPr txBox="1"/>
          <p:nvPr/>
        </p:nvSpPr>
        <p:spPr>
          <a:xfrm>
            <a:off x="6027303" y="6947737"/>
            <a:ext cx="1185598" cy="7315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>
              <a:defRPr sz="27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R="294640" algn="r">
              <a:defRPr spc="-10" sz="2700">
                <a:solidFill>
                  <a:srgbClr val="FFFFFF"/>
                </a:solidFill>
                <a:latin typeface="Gotham Narrow Bold"/>
                <a:ea typeface="Gotham Narrow Bold"/>
                <a:cs typeface="Gotham Narrow Bold"/>
                <a:sym typeface="Gotham Narrow Bold"/>
              </a:defRPr>
            </a:pPr>
            <a:r>
              <a:t>380,-</a:t>
            </a:r>
          </a:p>
        </p:txBody>
      </p:sp>
      <p:pic>
        <p:nvPicPr>
          <p:cNvPr id="98" name="object 32" descr="object 32"/>
          <p:cNvPicPr>
            <a:picLocks noChangeAspect="1"/>
          </p:cNvPicPr>
          <p:nvPr/>
        </p:nvPicPr>
        <p:blipFill>
          <a:blip r:embed="rId7">
            <a:extLst/>
          </a:blip>
          <a:stretch>
            <a:fillRect/>
          </a:stretch>
        </p:blipFill>
        <p:spPr>
          <a:xfrm>
            <a:off x="767029" y="7028522"/>
            <a:ext cx="2549729" cy="200387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0" name="object 2"/>
          <p:cNvGraphicFramePr/>
          <p:nvPr/>
        </p:nvGraphicFramePr>
        <p:xfrm>
          <a:off x="624127" y="2197846"/>
          <a:ext cx="6356351" cy="7516495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3761740"/>
                <a:gridCol w="432435"/>
                <a:gridCol w="432435"/>
                <a:gridCol w="432435"/>
                <a:gridCol w="432435"/>
                <a:gridCol w="432435"/>
                <a:gridCol w="432435"/>
              </a:tblGrid>
              <a:tr h="395605"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</a:tr>
              <a:tr h="395605"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</a:tr>
              <a:tr h="395605"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</a:tr>
              <a:tr h="395605"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</a:tr>
              <a:tr h="395605"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</a:tr>
              <a:tr h="395605"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</a:tr>
              <a:tr h="395605"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</a:tr>
              <a:tr h="395605"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</a:tr>
              <a:tr h="395605"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</a:tr>
              <a:tr h="395605"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</a:tr>
              <a:tr h="395605"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</a:tr>
              <a:tr h="395605"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</a:tr>
              <a:tr h="395605"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</a:tr>
              <a:tr h="395605"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</a:tr>
              <a:tr h="395605"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</a:tr>
              <a:tr h="395605"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</a:tr>
              <a:tr h="395605"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</a:tr>
              <a:tr h="395605"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</a:tr>
              <a:tr h="395605"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</a:tr>
            </a:tbl>
          </a:graphicData>
        </a:graphic>
      </p:graphicFrame>
      <p:graphicFrame>
        <p:nvGraphicFramePr>
          <p:cNvPr id="101" name="object 3"/>
          <p:cNvGraphicFramePr/>
          <p:nvPr/>
        </p:nvGraphicFramePr>
        <p:xfrm>
          <a:off x="624127" y="9931264"/>
          <a:ext cx="6356351" cy="395606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3761740"/>
                <a:gridCol w="432435"/>
                <a:gridCol w="432435"/>
                <a:gridCol w="432435"/>
                <a:gridCol w="432435"/>
                <a:gridCol w="432435"/>
                <a:gridCol w="432435"/>
              </a:tblGrid>
              <a:tr h="395605">
                <a:tc>
                  <a:txBody>
                    <a:bodyPr/>
                    <a:lstStyle/>
                    <a:p>
                      <a:pPr algn="l">
                        <a:spcBef>
                          <a:spcPts val="900"/>
                        </a:spcBef>
                      </a:pPr>
                      <a:r>
                        <a:rPr spc="-9" sz="1100">
                          <a:solidFill>
                            <a:srgbClr val="231F20"/>
                          </a:solidFill>
                          <a:latin typeface="Gotham Narrow Bold"/>
                          <a:ea typeface="Gotham Narrow Bold"/>
                          <a:cs typeface="Gotham Narrow Bold"/>
                          <a:sym typeface="Gotham Narrow Bold"/>
                        </a:rPr>
                        <a:t>Totalt</a:t>
                      </a: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231F20"/>
                      </a:solidFill>
                    </a:lnL>
                    <a:lnR w="6350">
                      <a:solidFill>
                        <a:srgbClr val="231F20"/>
                      </a:solidFill>
                    </a:lnR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</a:tr>
            </a:tbl>
          </a:graphicData>
        </a:graphic>
      </p:graphicFrame>
      <p:sp>
        <p:nvSpPr>
          <p:cNvPr id="102" name="object 4"/>
          <p:cNvSpPr txBox="1"/>
          <p:nvPr/>
        </p:nvSpPr>
        <p:spPr>
          <a:xfrm rot="16200000">
            <a:off x="5997692" y="1622776"/>
            <a:ext cx="612141" cy="18776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R="5080" indent="12700">
              <a:lnSpc>
                <a:spcPct val="102800"/>
              </a:lnSpc>
              <a:defRPr spc="-10" sz="700">
                <a:solidFill>
                  <a:srgbClr val="231F20"/>
                </a:solidFill>
                <a:latin typeface="Gotham Narrow Bold"/>
                <a:ea typeface="Gotham Narrow Bold"/>
                <a:cs typeface="Gotham Narrow Bold"/>
                <a:sym typeface="Gotham Narrow Bold"/>
              </a:defRPr>
            </a:pPr>
            <a:r>
              <a:t>Påskeharens</a:t>
            </a:r>
            <a:r>
              <a:rPr spc="500"/>
              <a:t> </a:t>
            </a:r>
            <a:r>
              <a:t>posefavoritter</a:t>
            </a:r>
          </a:p>
        </p:txBody>
      </p:sp>
      <p:sp>
        <p:nvSpPr>
          <p:cNvPr id="103" name="object 5"/>
          <p:cNvSpPr txBox="1"/>
          <p:nvPr/>
        </p:nvSpPr>
        <p:spPr>
          <a:xfrm rot="16200000">
            <a:off x="6290497" y="1478544"/>
            <a:ext cx="900431" cy="18776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R="5080" indent="12700">
              <a:lnSpc>
                <a:spcPct val="102800"/>
              </a:lnSpc>
              <a:defRPr sz="700">
                <a:solidFill>
                  <a:srgbClr val="231F20"/>
                </a:solidFill>
                <a:latin typeface="Gotham Narrow Bold"/>
                <a:ea typeface="Gotham Narrow Bold"/>
                <a:cs typeface="Gotham Narrow Bold"/>
                <a:sym typeface="Gotham Narrow Bold"/>
              </a:defRPr>
            </a:pPr>
            <a:r>
              <a:t>Påskeharens </a:t>
            </a:r>
            <a:r>
              <a:rPr spc="-10"/>
              <a:t>godteri-</a:t>
            </a:r>
            <a:r>
              <a:t>favoritter</a:t>
            </a:r>
            <a:r>
              <a:rPr spc="45"/>
              <a:t> </a:t>
            </a:r>
            <a:r>
              <a:t>1,2</a:t>
            </a:r>
            <a:r>
              <a:rPr spc="45"/>
              <a:t> </a:t>
            </a:r>
            <a:r>
              <a:rPr spc="-25"/>
              <a:t>kg</a:t>
            </a:r>
          </a:p>
        </p:txBody>
      </p:sp>
      <p:sp>
        <p:nvSpPr>
          <p:cNvPr id="104" name="object 6"/>
          <p:cNvSpPr txBox="1"/>
          <p:nvPr/>
        </p:nvSpPr>
        <p:spPr>
          <a:xfrm rot="16200000">
            <a:off x="5427939" y="1465990"/>
            <a:ext cx="986156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 sz="700">
                <a:solidFill>
                  <a:srgbClr val="231F20"/>
                </a:solidFill>
                <a:latin typeface="Gotham Narrow Bold"/>
                <a:ea typeface="Gotham Narrow Bold"/>
                <a:cs typeface="Gotham Narrow Bold"/>
                <a:sym typeface="Gotham Narrow Bold"/>
              </a:defRPr>
            </a:pPr>
            <a:r>
              <a:t>Spekepølser</a:t>
            </a:r>
            <a:r>
              <a:rPr spc="70"/>
              <a:t> </a:t>
            </a:r>
            <a:r>
              <a:t>i</a:t>
            </a:r>
            <a:r>
              <a:rPr spc="75"/>
              <a:t> </a:t>
            </a:r>
            <a:r>
              <a:rPr spc="-10"/>
              <a:t>gaveeske</a:t>
            </a:r>
          </a:p>
        </p:txBody>
      </p:sp>
      <p:sp>
        <p:nvSpPr>
          <p:cNvPr id="105" name="object 7"/>
          <p:cNvSpPr txBox="1"/>
          <p:nvPr/>
        </p:nvSpPr>
        <p:spPr>
          <a:xfrm rot="16200000">
            <a:off x="5226295" y="1702174"/>
            <a:ext cx="513716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12700">
              <a:spcBef>
                <a:spcPts val="100"/>
              </a:spcBef>
              <a:defRPr spc="-10" sz="700">
                <a:solidFill>
                  <a:srgbClr val="231F20"/>
                </a:solidFill>
                <a:latin typeface="Gotham Narrow Bold"/>
                <a:ea typeface="Gotham Narrow Bold"/>
                <a:cs typeface="Gotham Narrow Bold"/>
                <a:sym typeface="Gotham Narrow Bold"/>
              </a:defRPr>
            </a:lvl1pPr>
          </a:lstStyle>
          <a:p>
            <a:pPr/>
            <a:r>
              <a:t>Påskeposen</a:t>
            </a:r>
          </a:p>
        </p:txBody>
      </p:sp>
      <p:sp>
        <p:nvSpPr>
          <p:cNvPr id="106" name="object 8"/>
          <p:cNvSpPr txBox="1"/>
          <p:nvPr/>
        </p:nvSpPr>
        <p:spPr>
          <a:xfrm rot="16200000">
            <a:off x="4724046" y="1622370"/>
            <a:ext cx="673736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 sz="700">
                <a:solidFill>
                  <a:srgbClr val="231F20"/>
                </a:solidFill>
                <a:latin typeface="Gotham Narrow Bold"/>
                <a:ea typeface="Gotham Narrow Bold"/>
                <a:cs typeface="Gotham Narrow Bold"/>
                <a:sym typeface="Gotham Narrow Bold"/>
              </a:defRPr>
            </a:pPr>
            <a:r>
              <a:t>Påskeegg</a:t>
            </a:r>
            <a:r>
              <a:rPr spc="55"/>
              <a:t> </a:t>
            </a:r>
            <a:r>
              <a:t>15</a:t>
            </a:r>
            <a:r>
              <a:rPr spc="55"/>
              <a:t> </a:t>
            </a:r>
            <a:r>
              <a:rPr spc="-25"/>
              <a:t>cm</a:t>
            </a:r>
          </a:p>
        </p:txBody>
      </p:sp>
      <p:sp>
        <p:nvSpPr>
          <p:cNvPr id="107" name="object 9"/>
          <p:cNvSpPr txBox="1"/>
          <p:nvPr/>
        </p:nvSpPr>
        <p:spPr>
          <a:xfrm rot="16200000">
            <a:off x="4282805" y="1621635"/>
            <a:ext cx="675006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 sz="700">
                <a:solidFill>
                  <a:srgbClr val="231F20"/>
                </a:solidFill>
                <a:latin typeface="Gotham Narrow Bold"/>
                <a:ea typeface="Gotham Narrow Bold"/>
                <a:cs typeface="Gotham Narrow Bold"/>
                <a:sym typeface="Gotham Narrow Bold"/>
              </a:defRPr>
            </a:pPr>
            <a:r>
              <a:t>Påskeegg</a:t>
            </a:r>
            <a:r>
              <a:rPr spc="55"/>
              <a:t> </a:t>
            </a:r>
            <a:r>
              <a:t>18</a:t>
            </a:r>
            <a:r>
              <a:rPr spc="55"/>
              <a:t> </a:t>
            </a:r>
            <a:r>
              <a:rPr spc="-25"/>
              <a:t>cm</a:t>
            </a:r>
          </a:p>
        </p:txBody>
      </p:sp>
      <p:sp>
        <p:nvSpPr>
          <p:cNvPr id="108" name="object 10"/>
          <p:cNvSpPr txBox="1"/>
          <p:nvPr/>
        </p:nvSpPr>
        <p:spPr>
          <a:xfrm>
            <a:off x="611427" y="1929787"/>
            <a:ext cx="973456" cy="1371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 sz="1100">
                <a:solidFill>
                  <a:srgbClr val="231F20"/>
                </a:solidFill>
                <a:latin typeface="Gotham Narrow Bold"/>
                <a:ea typeface="Gotham Narrow Bold"/>
                <a:cs typeface="Gotham Narrow Bold"/>
                <a:sym typeface="Gotham Narrow Bold"/>
              </a:defRPr>
            </a:pPr>
            <a:r>
              <a:t>Navn</a:t>
            </a:r>
            <a:r>
              <a:rPr spc="50"/>
              <a:t> </a:t>
            </a:r>
            <a:r>
              <a:t>på</a:t>
            </a:r>
            <a:r>
              <a:rPr spc="50"/>
              <a:t> </a:t>
            </a:r>
            <a:r>
              <a:rPr spc="-9"/>
              <a:t>kunde</a:t>
            </a:r>
          </a:p>
        </p:txBody>
      </p:sp>
      <p:sp>
        <p:nvSpPr>
          <p:cNvPr id="109" name="object 11"/>
          <p:cNvSpPr txBox="1"/>
          <p:nvPr/>
        </p:nvSpPr>
        <p:spPr>
          <a:xfrm>
            <a:off x="611427" y="662874"/>
            <a:ext cx="6363972" cy="1371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tabLst>
                <a:tab pos="6350000" algn="l"/>
              </a:tabLst>
              <a:defRPr sz="1100">
                <a:solidFill>
                  <a:srgbClr val="231F20"/>
                </a:solidFill>
                <a:latin typeface="Gotham Narrow Bold"/>
                <a:ea typeface="Gotham Narrow Bold"/>
                <a:cs typeface="Gotham Narrow Bold"/>
                <a:sym typeface="Gotham Narrow Bold"/>
              </a:defRPr>
            </a:pPr>
            <a:r>
              <a:t>Navn på selger:</a:t>
            </a:r>
            <a:r>
              <a:rPr spc="444"/>
              <a:t> </a:t>
            </a:r>
            <a:r>
              <a:rPr u="sng">
                <a:uFill>
                  <a:solidFill>
                    <a:srgbClr val="231F20"/>
                  </a:solidFill>
                </a:uFill>
              </a:rPr>
              <a:t>	</a:t>
            </a:r>
          </a:p>
        </p:txBody>
      </p:sp>
      <p:sp>
        <p:nvSpPr>
          <p:cNvPr id="110" name="object 12"/>
          <p:cNvSpPr/>
          <p:nvPr/>
        </p:nvSpPr>
        <p:spPr>
          <a:xfrm>
            <a:off x="4495381" y="2058373"/>
            <a:ext cx="209728" cy="9083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0" y="0"/>
                </a:lnTo>
                <a:lnTo>
                  <a:pt x="108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231F20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111" name="object 13"/>
          <p:cNvSpPr/>
          <p:nvPr/>
        </p:nvSpPr>
        <p:spPr>
          <a:xfrm>
            <a:off x="5371417" y="2058373"/>
            <a:ext cx="209728" cy="9083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0" y="0"/>
                </a:lnTo>
                <a:lnTo>
                  <a:pt x="108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231F20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112" name="object 14"/>
          <p:cNvSpPr/>
          <p:nvPr/>
        </p:nvSpPr>
        <p:spPr>
          <a:xfrm>
            <a:off x="6218768" y="2058373"/>
            <a:ext cx="209728" cy="9083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0" y="0"/>
                </a:lnTo>
                <a:lnTo>
                  <a:pt x="108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231F20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113" name="object 15"/>
          <p:cNvSpPr/>
          <p:nvPr/>
        </p:nvSpPr>
        <p:spPr>
          <a:xfrm>
            <a:off x="4944916" y="2058373"/>
            <a:ext cx="209727" cy="9083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0" y="0"/>
                </a:lnTo>
                <a:lnTo>
                  <a:pt x="108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231F20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114" name="object 16"/>
          <p:cNvSpPr/>
          <p:nvPr/>
        </p:nvSpPr>
        <p:spPr>
          <a:xfrm>
            <a:off x="5820952" y="2058373"/>
            <a:ext cx="209728" cy="9083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0" y="0"/>
                </a:lnTo>
                <a:lnTo>
                  <a:pt x="108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231F20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115" name="object 17"/>
          <p:cNvSpPr/>
          <p:nvPr/>
        </p:nvSpPr>
        <p:spPr>
          <a:xfrm>
            <a:off x="6668303" y="2058373"/>
            <a:ext cx="209729" cy="9083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0" y="0"/>
                </a:lnTo>
                <a:lnTo>
                  <a:pt x="108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231F20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