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7556500" cy="10693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7" name="Shape 6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tekst"/>
          <p:cNvSpPr txBox="1"/>
          <p:nvPr>
            <p:ph type="title"/>
          </p:nvPr>
        </p:nvSpPr>
        <p:spPr>
          <a:xfrm>
            <a:off x="567213" y="3314953"/>
            <a:ext cx="6428422" cy="2245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Titteltekst</a:t>
            </a:r>
          </a:p>
        </p:txBody>
      </p:sp>
      <p:sp>
        <p:nvSpPr>
          <p:cNvPr id="12" name="Brødtekst nivå én…"/>
          <p:cNvSpPr txBox="1"/>
          <p:nvPr>
            <p:ph type="body" sz="quarter" idx="1"/>
          </p:nvPr>
        </p:nvSpPr>
        <p:spPr>
          <a:xfrm>
            <a:off x="1134426" y="5988303"/>
            <a:ext cx="5293997" cy="26733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3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g object 16"/>
          <p:cNvSpPr/>
          <p:nvPr/>
        </p:nvSpPr>
        <p:spPr>
          <a:xfrm>
            <a:off x="359994" y="5672047"/>
            <a:ext cx="3331337" cy="3129955"/>
          </a:xfrm>
          <a:prstGeom prst="rect">
            <a:avLst/>
          </a:prstGeom>
          <a:solidFill>
            <a:srgbClr val="EEEDE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" name="bg object 17"/>
          <p:cNvSpPr/>
          <p:nvPr/>
        </p:nvSpPr>
        <p:spPr>
          <a:xfrm>
            <a:off x="3865397" y="5667310"/>
            <a:ext cx="3331337" cy="3129955"/>
          </a:xfrm>
          <a:prstGeom prst="rect">
            <a:avLst/>
          </a:prstGeom>
          <a:solidFill>
            <a:srgbClr val="EEEDE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" name="bg object 18"/>
          <p:cNvSpPr/>
          <p:nvPr/>
        </p:nvSpPr>
        <p:spPr>
          <a:xfrm>
            <a:off x="407999" y="9439368"/>
            <a:ext cx="6791999" cy="1"/>
          </a:xfrm>
          <a:prstGeom prst="line">
            <a:avLst/>
          </a:prstGeom>
          <a:ln w="6350">
            <a:solidFill>
              <a:srgbClr val="57A2A1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23" name="bg object 19" descr="bg object 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993" y="1559736"/>
            <a:ext cx="6836728" cy="3954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bg object 20" descr="bg object 2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9993" y="1378679"/>
            <a:ext cx="3749740" cy="2113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bg object 21" descr="bg object 2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8004" y="1934298"/>
            <a:ext cx="5445315" cy="3872929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bg object 22"/>
          <p:cNvSpPr/>
          <p:nvPr/>
        </p:nvSpPr>
        <p:spPr>
          <a:xfrm>
            <a:off x="5406580" y="1934385"/>
            <a:ext cx="1544919" cy="1544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0" y="0"/>
                </a:moveTo>
                <a:lnTo>
                  <a:pt x="9976" y="31"/>
                </a:lnTo>
                <a:lnTo>
                  <a:pt x="9297" y="105"/>
                </a:lnTo>
                <a:lnTo>
                  <a:pt x="8624" y="221"/>
                </a:lnTo>
                <a:lnTo>
                  <a:pt x="7967" y="377"/>
                </a:lnTo>
                <a:lnTo>
                  <a:pt x="7329" y="571"/>
                </a:lnTo>
                <a:lnTo>
                  <a:pt x="6709" y="802"/>
                </a:lnTo>
                <a:lnTo>
                  <a:pt x="6110" y="1068"/>
                </a:lnTo>
                <a:lnTo>
                  <a:pt x="5533" y="1368"/>
                </a:lnTo>
                <a:lnTo>
                  <a:pt x="4977" y="1701"/>
                </a:lnTo>
                <a:lnTo>
                  <a:pt x="4445" y="2065"/>
                </a:lnTo>
                <a:lnTo>
                  <a:pt x="3938" y="2458"/>
                </a:lnTo>
                <a:lnTo>
                  <a:pt x="3456" y="2880"/>
                </a:lnTo>
                <a:lnTo>
                  <a:pt x="3001" y="3329"/>
                </a:lnTo>
                <a:lnTo>
                  <a:pt x="2573" y="3803"/>
                </a:lnTo>
                <a:lnTo>
                  <a:pt x="2175" y="4301"/>
                </a:lnTo>
                <a:lnTo>
                  <a:pt x="1806" y="4821"/>
                </a:lnTo>
                <a:lnTo>
                  <a:pt x="1468" y="5362"/>
                </a:lnTo>
                <a:lnTo>
                  <a:pt x="1163" y="5924"/>
                </a:lnTo>
                <a:lnTo>
                  <a:pt x="890" y="6503"/>
                </a:lnTo>
                <a:lnTo>
                  <a:pt x="652" y="7099"/>
                </a:lnTo>
                <a:lnTo>
                  <a:pt x="449" y="7711"/>
                </a:lnTo>
                <a:lnTo>
                  <a:pt x="282" y="8337"/>
                </a:lnTo>
                <a:lnTo>
                  <a:pt x="153" y="8975"/>
                </a:lnTo>
                <a:lnTo>
                  <a:pt x="62" y="9624"/>
                </a:lnTo>
                <a:lnTo>
                  <a:pt x="11" y="10283"/>
                </a:lnTo>
                <a:lnTo>
                  <a:pt x="0" y="10950"/>
                </a:lnTo>
                <a:lnTo>
                  <a:pt x="31" y="11624"/>
                </a:lnTo>
                <a:lnTo>
                  <a:pt x="105" y="12303"/>
                </a:lnTo>
                <a:lnTo>
                  <a:pt x="221" y="12977"/>
                </a:lnTo>
                <a:lnTo>
                  <a:pt x="377" y="13633"/>
                </a:lnTo>
                <a:lnTo>
                  <a:pt x="571" y="14271"/>
                </a:lnTo>
                <a:lnTo>
                  <a:pt x="802" y="14891"/>
                </a:lnTo>
                <a:lnTo>
                  <a:pt x="1068" y="15490"/>
                </a:lnTo>
                <a:lnTo>
                  <a:pt x="1368" y="16067"/>
                </a:lnTo>
                <a:lnTo>
                  <a:pt x="1701" y="16623"/>
                </a:lnTo>
                <a:lnTo>
                  <a:pt x="2065" y="17155"/>
                </a:lnTo>
                <a:lnTo>
                  <a:pt x="2458" y="17662"/>
                </a:lnTo>
                <a:lnTo>
                  <a:pt x="2880" y="18144"/>
                </a:lnTo>
                <a:lnTo>
                  <a:pt x="3329" y="18599"/>
                </a:lnTo>
                <a:lnTo>
                  <a:pt x="3803" y="19027"/>
                </a:lnTo>
                <a:lnTo>
                  <a:pt x="4300" y="19425"/>
                </a:lnTo>
                <a:lnTo>
                  <a:pt x="4821" y="19794"/>
                </a:lnTo>
                <a:lnTo>
                  <a:pt x="5362" y="20132"/>
                </a:lnTo>
                <a:lnTo>
                  <a:pt x="5924" y="20437"/>
                </a:lnTo>
                <a:lnTo>
                  <a:pt x="6503" y="20710"/>
                </a:lnTo>
                <a:lnTo>
                  <a:pt x="7099" y="20948"/>
                </a:lnTo>
                <a:lnTo>
                  <a:pt x="7711" y="21151"/>
                </a:lnTo>
                <a:lnTo>
                  <a:pt x="8336" y="21318"/>
                </a:lnTo>
                <a:lnTo>
                  <a:pt x="8975" y="21447"/>
                </a:lnTo>
                <a:lnTo>
                  <a:pt x="9624" y="21538"/>
                </a:lnTo>
                <a:lnTo>
                  <a:pt x="10283" y="21589"/>
                </a:lnTo>
                <a:lnTo>
                  <a:pt x="10950" y="21600"/>
                </a:lnTo>
                <a:lnTo>
                  <a:pt x="11624" y="21569"/>
                </a:lnTo>
                <a:lnTo>
                  <a:pt x="12303" y="21495"/>
                </a:lnTo>
                <a:lnTo>
                  <a:pt x="12976" y="21379"/>
                </a:lnTo>
                <a:lnTo>
                  <a:pt x="13633" y="21223"/>
                </a:lnTo>
                <a:lnTo>
                  <a:pt x="14271" y="21029"/>
                </a:lnTo>
                <a:lnTo>
                  <a:pt x="14891" y="20798"/>
                </a:lnTo>
                <a:lnTo>
                  <a:pt x="15490" y="20532"/>
                </a:lnTo>
                <a:lnTo>
                  <a:pt x="16067" y="20232"/>
                </a:lnTo>
                <a:lnTo>
                  <a:pt x="16623" y="19899"/>
                </a:lnTo>
                <a:lnTo>
                  <a:pt x="17155" y="19535"/>
                </a:lnTo>
                <a:lnTo>
                  <a:pt x="17662" y="19142"/>
                </a:lnTo>
                <a:lnTo>
                  <a:pt x="18144" y="18720"/>
                </a:lnTo>
                <a:lnTo>
                  <a:pt x="18599" y="18271"/>
                </a:lnTo>
                <a:lnTo>
                  <a:pt x="19027" y="17797"/>
                </a:lnTo>
                <a:lnTo>
                  <a:pt x="19425" y="17300"/>
                </a:lnTo>
                <a:lnTo>
                  <a:pt x="19794" y="16779"/>
                </a:lnTo>
                <a:lnTo>
                  <a:pt x="20132" y="16238"/>
                </a:lnTo>
                <a:lnTo>
                  <a:pt x="20437" y="15676"/>
                </a:lnTo>
                <a:lnTo>
                  <a:pt x="20710" y="15097"/>
                </a:lnTo>
                <a:lnTo>
                  <a:pt x="20948" y="14501"/>
                </a:lnTo>
                <a:lnTo>
                  <a:pt x="21151" y="13889"/>
                </a:lnTo>
                <a:lnTo>
                  <a:pt x="21318" y="13264"/>
                </a:lnTo>
                <a:lnTo>
                  <a:pt x="21447" y="12625"/>
                </a:lnTo>
                <a:lnTo>
                  <a:pt x="21538" y="11976"/>
                </a:lnTo>
                <a:lnTo>
                  <a:pt x="21589" y="11317"/>
                </a:lnTo>
                <a:lnTo>
                  <a:pt x="21600" y="10650"/>
                </a:lnTo>
                <a:lnTo>
                  <a:pt x="21569" y="9976"/>
                </a:lnTo>
                <a:lnTo>
                  <a:pt x="21495" y="9297"/>
                </a:lnTo>
                <a:lnTo>
                  <a:pt x="21379" y="8624"/>
                </a:lnTo>
                <a:lnTo>
                  <a:pt x="21223" y="7967"/>
                </a:lnTo>
                <a:lnTo>
                  <a:pt x="21029" y="7329"/>
                </a:lnTo>
                <a:lnTo>
                  <a:pt x="20798" y="6710"/>
                </a:lnTo>
                <a:lnTo>
                  <a:pt x="20532" y="6111"/>
                </a:lnTo>
                <a:lnTo>
                  <a:pt x="20232" y="5533"/>
                </a:lnTo>
                <a:lnTo>
                  <a:pt x="19899" y="4977"/>
                </a:lnTo>
                <a:lnTo>
                  <a:pt x="19535" y="4445"/>
                </a:lnTo>
                <a:lnTo>
                  <a:pt x="19142" y="3938"/>
                </a:lnTo>
                <a:lnTo>
                  <a:pt x="18720" y="3456"/>
                </a:lnTo>
                <a:lnTo>
                  <a:pt x="18271" y="3001"/>
                </a:lnTo>
                <a:lnTo>
                  <a:pt x="17797" y="2573"/>
                </a:lnTo>
                <a:lnTo>
                  <a:pt x="17300" y="2175"/>
                </a:lnTo>
                <a:lnTo>
                  <a:pt x="16779" y="1806"/>
                </a:lnTo>
                <a:lnTo>
                  <a:pt x="16238" y="1468"/>
                </a:lnTo>
                <a:lnTo>
                  <a:pt x="15676" y="1163"/>
                </a:lnTo>
                <a:lnTo>
                  <a:pt x="15097" y="890"/>
                </a:lnTo>
                <a:lnTo>
                  <a:pt x="14501" y="652"/>
                </a:lnTo>
                <a:lnTo>
                  <a:pt x="13889" y="449"/>
                </a:lnTo>
                <a:lnTo>
                  <a:pt x="13264" y="282"/>
                </a:lnTo>
                <a:lnTo>
                  <a:pt x="12625" y="153"/>
                </a:lnTo>
                <a:lnTo>
                  <a:pt x="11976" y="62"/>
                </a:lnTo>
                <a:lnTo>
                  <a:pt x="11317" y="11"/>
                </a:lnTo>
                <a:lnTo>
                  <a:pt x="10650" y="0"/>
                </a:lnTo>
                <a:close/>
              </a:path>
            </a:pathLst>
          </a:custGeom>
          <a:solidFill>
            <a:srgbClr val="C01F3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7" name="Titteltekst"/>
          <p:cNvSpPr txBox="1"/>
          <p:nvPr>
            <p:ph type="title"/>
          </p:nvPr>
        </p:nvSpPr>
        <p:spPr>
          <a:xfrm>
            <a:off x="961111" y="366317"/>
            <a:ext cx="5635626" cy="98361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Titteltekst</a:t>
            </a:r>
          </a:p>
        </p:txBody>
      </p:sp>
      <p:sp>
        <p:nvSpPr>
          <p:cNvPr id="28" name="Brødtekst nivå én…"/>
          <p:cNvSpPr txBox="1"/>
          <p:nvPr>
            <p:ph type="body" idx="1"/>
          </p:nvPr>
        </p:nvSpPr>
        <p:spPr>
          <a:xfrm>
            <a:off x="378142" y="2459482"/>
            <a:ext cx="6806566" cy="705764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9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teltekst"/>
          <p:cNvSpPr txBox="1"/>
          <p:nvPr>
            <p:ph type="title"/>
          </p:nvPr>
        </p:nvSpPr>
        <p:spPr>
          <a:xfrm>
            <a:off x="961111" y="366317"/>
            <a:ext cx="5635626" cy="98361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Titteltekst</a:t>
            </a:r>
          </a:p>
        </p:txBody>
      </p:sp>
      <p:sp>
        <p:nvSpPr>
          <p:cNvPr id="37" name="Brødtekst nivå én…"/>
          <p:cNvSpPr txBox="1"/>
          <p:nvPr>
            <p:ph type="body" sz="half" idx="1"/>
          </p:nvPr>
        </p:nvSpPr>
        <p:spPr>
          <a:xfrm>
            <a:off x="378142" y="2459482"/>
            <a:ext cx="3289840" cy="705764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38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teltekst"/>
          <p:cNvSpPr txBox="1"/>
          <p:nvPr>
            <p:ph type="title"/>
          </p:nvPr>
        </p:nvSpPr>
        <p:spPr>
          <a:xfrm>
            <a:off x="961111" y="366317"/>
            <a:ext cx="5635626" cy="98361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Titteltekst</a:t>
            </a:r>
          </a:p>
        </p:txBody>
      </p:sp>
      <p:sp>
        <p:nvSpPr>
          <p:cNvPr id="46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tekst"/>
          <p:cNvSpPr txBox="1"/>
          <p:nvPr>
            <p:ph type="title"/>
          </p:nvPr>
        </p:nvSpPr>
        <p:spPr>
          <a:xfrm>
            <a:off x="377825" y="428231"/>
            <a:ext cx="6800850" cy="2066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Titteltekst</a:t>
            </a:r>
          </a:p>
        </p:txBody>
      </p:sp>
      <p:sp>
        <p:nvSpPr>
          <p:cNvPr id="3" name="Brødtekst nivå én…"/>
          <p:cNvSpPr txBox="1"/>
          <p:nvPr>
            <p:ph type="body" idx="1"/>
          </p:nvPr>
        </p:nvSpPr>
        <p:spPr>
          <a:xfrm>
            <a:off x="377825" y="2495126"/>
            <a:ext cx="6800850" cy="8198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" name="Lysbildenummer"/>
          <p:cNvSpPr txBox="1"/>
          <p:nvPr>
            <p:ph type="sldNum" sz="quarter" idx="2"/>
          </p:nvPr>
        </p:nvSpPr>
        <p:spPr>
          <a:xfrm>
            <a:off x="7044870" y="9944861"/>
            <a:ext cx="139838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C01F3C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C01F3C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C01F3C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C01F3C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C01F3C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C01F3C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C01F3C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C01F3C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C01F3C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2"/>
          <p:cNvSpPr txBox="1"/>
          <p:nvPr/>
        </p:nvSpPr>
        <p:spPr>
          <a:xfrm>
            <a:off x="5662257" y="2401500"/>
            <a:ext cx="1156971" cy="579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b="1" spc="55" sz="4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</a:t>
            </a:r>
            <a:r>
              <a:rPr spc="35"/>
              <a:t>9</a:t>
            </a:r>
            <a:r>
              <a:t>5</a:t>
            </a:r>
            <a:r>
              <a:rPr spc="-600"/>
              <a:t>,</a:t>
            </a:r>
            <a:r>
              <a:t>-</a:t>
            </a:r>
          </a:p>
        </p:txBody>
      </p:sp>
      <p:sp>
        <p:nvSpPr>
          <p:cNvPr id="70" name="object 3"/>
          <p:cNvSpPr txBox="1"/>
          <p:nvPr>
            <p:ph type="title"/>
          </p:nvPr>
        </p:nvSpPr>
        <p:spPr>
          <a:xfrm>
            <a:off x="961111" y="366318"/>
            <a:ext cx="5635626" cy="983614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ts val="5100"/>
              </a:lnSpc>
              <a:spcBef>
                <a:spcPts val="100"/>
              </a:spcBef>
              <a:defRPr spc="-500"/>
            </a:pPr>
            <a:r>
              <a:t>S</a:t>
            </a:r>
            <a:r>
              <a:rPr spc="0"/>
              <a:t> A</a:t>
            </a:r>
            <a:r>
              <a:rPr spc="-400"/>
              <a:t> L</a:t>
            </a:r>
            <a:r>
              <a:rPr spc="-100"/>
              <a:t> </a:t>
            </a:r>
            <a:r>
              <a:t>G</a:t>
            </a:r>
            <a:r>
              <a:rPr spc="100"/>
              <a:t> </a:t>
            </a:r>
            <a:r>
              <a:t>S</a:t>
            </a:r>
            <a:r>
              <a:rPr spc="100"/>
              <a:t> </a:t>
            </a:r>
            <a:r>
              <a:rPr spc="0"/>
              <a:t>D </a:t>
            </a:r>
            <a:r>
              <a:rPr spc="-300"/>
              <a:t>U</a:t>
            </a:r>
            <a:r>
              <a:rPr spc="0"/>
              <a:t> </a:t>
            </a:r>
            <a:r>
              <a:t>G</a:t>
            </a:r>
            <a:r>
              <a:rPr spc="100"/>
              <a:t> </a:t>
            </a:r>
            <a:r>
              <a:rPr spc="0"/>
              <a:t>N A </a:t>
            </a:r>
            <a:r>
              <a:rPr spc="-100"/>
              <a:t>D</a:t>
            </a:r>
            <a:endParaRPr spc="-100"/>
          </a:p>
          <a:p>
            <a:pPr algn="ctr">
              <a:lnSpc>
                <a:spcPts val="2300"/>
              </a:lnSpc>
              <a:tabLst>
                <a:tab pos="711200" algn="l"/>
              </a:tabLst>
              <a:defRPr b="0" spc="100" sz="2000">
                <a:solidFill>
                  <a:srgbClr val="231F20"/>
                </a:solidFill>
              </a:defRPr>
            </a:pPr>
            <a:r>
              <a:t>MAI</a:t>
            </a:r>
            <a:r>
              <a:rPr spc="0"/>
              <a:t> </a:t>
            </a:r>
            <a:r>
              <a:rPr spc="200"/>
              <a:t>20</a:t>
            </a:r>
            <a:r>
              <a:rPr spc="-100"/>
              <a:t>2</a:t>
            </a:r>
            <a:r>
              <a:rPr spc="-200"/>
              <a:t> </a:t>
            </a:r>
            <a:r>
              <a:rPr spc="-100"/>
              <a:t>6</a:t>
            </a:r>
          </a:p>
        </p:txBody>
      </p:sp>
      <p:sp>
        <p:nvSpPr>
          <p:cNvPr id="71" name="object 4"/>
          <p:cNvSpPr txBox="1"/>
          <p:nvPr/>
        </p:nvSpPr>
        <p:spPr>
          <a:xfrm>
            <a:off x="3995299" y="8902682"/>
            <a:ext cx="2564131" cy="341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1600"/>
              </a:lnSpc>
              <a:spcBef>
                <a:spcPts val="100"/>
              </a:spcBef>
              <a:defRPr b="1" sz="1400">
                <a:solidFill>
                  <a:srgbClr val="5583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SPEKEPØLSER</a:t>
            </a:r>
            <a:r>
              <a:rPr spc="175"/>
              <a:t> </a:t>
            </a:r>
            <a:r>
              <a:t>I</a:t>
            </a:r>
            <a:r>
              <a:rPr spc="175"/>
              <a:t> </a:t>
            </a:r>
            <a:r>
              <a:rPr spc="-10"/>
              <a:t>GAVEESKE </a:t>
            </a:r>
          </a:p>
          <a:p>
            <a:pPr indent="12700">
              <a:lnSpc>
                <a:spcPts val="1100"/>
              </a:lnSpc>
              <a:defRPr spc="-25" sz="1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Rødvinspølse</a:t>
            </a:r>
            <a:r>
              <a:rPr spc="4"/>
              <a:t> </a:t>
            </a:r>
            <a:r>
              <a:rPr spc="0"/>
              <a:t>200g,</a:t>
            </a:r>
            <a:r>
              <a:rPr spc="4"/>
              <a:t> </a:t>
            </a:r>
            <a:r>
              <a:rPr spc="-9"/>
              <a:t>Elg</a:t>
            </a:r>
            <a:r>
              <a:rPr spc="4"/>
              <a:t> </a:t>
            </a:r>
            <a:r>
              <a:t>spekepølse</a:t>
            </a:r>
            <a:r>
              <a:rPr spc="4"/>
              <a:t> </a:t>
            </a:r>
            <a:r>
              <a:rPr spc="-9"/>
              <a:t>200g.</a:t>
            </a:r>
          </a:p>
        </p:txBody>
      </p:sp>
      <p:sp>
        <p:nvSpPr>
          <p:cNvPr id="72" name="object 5"/>
          <p:cNvSpPr txBox="1"/>
          <p:nvPr/>
        </p:nvSpPr>
        <p:spPr>
          <a:xfrm>
            <a:off x="459967" y="8902682"/>
            <a:ext cx="1896112" cy="341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1600"/>
              </a:lnSpc>
              <a:spcBef>
                <a:spcPts val="100"/>
              </a:spcBef>
              <a:defRPr b="1" sz="1400">
                <a:solidFill>
                  <a:srgbClr val="5583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17.</a:t>
            </a:r>
            <a:r>
              <a:rPr spc="170"/>
              <a:t> </a:t>
            </a:r>
            <a:r>
              <a:t>MAI</a:t>
            </a:r>
            <a:r>
              <a:rPr spc="175"/>
              <a:t> </a:t>
            </a:r>
            <a:r>
              <a:rPr spc="-10"/>
              <a:t>GODTEBOKS</a:t>
            </a:r>
          </a:p>
          <a:p>
            <a:pPr indent="12700">
              <a:lnSpc>
                <a:spcPts val="1100"/>
              </a:lnSpc>
              <a:defRPr sz="1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500g</a:t>
            </a:r>
            <a:r>
              <a:rPr spc="60"/>
              <a:t> </a:t>
            </a:r>
            <a:r>
              <a:rPr spc="-9"/>
              <a:t>innpakkede</a:t>
            </a:r>
            <a:r>
              <a:rPr spc="60"/>
              <a:t> </a:t>
            </a:r>
            <a:r>
              <a:rPr spc="-9"/>
              <a:t>biter</a:t>
            </a:r>
          </a:p>
        </p:txBody>
      </p:sp>
      <p:grpSp>
        <p:nvGrpSpPr>
          <p:cNvPr id="76" name="object 6"/>
          <p:cNvGrpSpPr/>
          <p:nvPr/>
        </p:nvGrpSpPr>
        <p:grpSpPr>
          <a:xfrm>
            <a:off x="525499" y="5729236"/>
            <a:ext cx="6521196" cy="3134601"/>
            <a:chOff x="0" y="0"/>
            <a:chExt cx="6521194" cy="3134600"/>
          </a:xfrm>
        </p:grpSpPr>
        <p:pic>
          <p:nvPicPr>
            <p:cNvPr id="73" name="object 7" descr="object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642767"/>
              <a:ext cx="3204909" cy="24918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" name="object 8" descr="object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17518" y="0"/>
              <a:ext cx="1776083" cy="3044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5" name="object 9"/>
            <p:cNvSpPr/>
            <p:nvPr/>
          </p:nvSpPr>
          <p:spPr>
            <a:xfrm>
              <a:off x="5054534" y="108143"/>
              <a:ext cx="1466661" cy="1466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04" y="0"/>
                  </a:moveTo>
                  <a:lnTo>
                    <a:pt x="10003" y="30"/>
                  </a:lnTo>
                  <a:lnTo>
                    <a:pt x="9297" y="106"/>
                  </a:lnTo>
                  <a:lnTo>
                    <a:pt x="8597" y="227"/>
                  </a:lnTo>
                  <a:lnTo>
                    <a:pt x="7916" y="392"/>
                  </a:lnTo>
                  <a:lnTo>
                    <a:pt x="7254" y="598"/>
                  </a:lnTo>
                  <a:lnTo>
                    <a:pt x="6613" y="843"/>
                  </a:lnTo>
                  <a:lnTo>
                    <a:pt x="5993" y="1126"/>
                  </a:lnTo>
                  <a:lnTo>
                    <a:pt x="5398" y="1446"/>
                  </a:lnTo>
                  <a:lnTo>
                    <a:pt x="4826" y="1800"/>
                  </a:lnTo>
                  <a:lnTo>
                    <a:pt x="4281" y="2188"/>
                  </a:lnTo>
                  <a:lnTo>
                    <a:pt x="3762" y="2608"/>
                  </a:lnTo>
                  <a:lnTo>
                    <a:pt x="3271" y="3057"/>
                  </a:lnTo>
                  <a:lnTo>
                    <a:pt x="2810" y="3535"/>
                  </a:lnTo>
                  <a:lnTo>
                    <a:pt x="2379" y="4039"/>
                  </a:lnTo>
                  <a:lnTo>
                    <a:pt x="1980" y="4569"/>
                  </a:lnTo>
                  <a:lnTo>
                    <a:pt x="1614" y="5122"/>
                  </a:lnTo>
                  <a:lnTo>
                    <a:pt x="1282" y="5697"/>
                  </a:lnTo>
                  <a:lnTo>
                    <a:pt x="985" y="6293"/>
                  </a:lnTo>
                  <a:lnTo>
                    <a:pt x="725" y="6907"/>
                  </a:lnTo>
                  <a:lnTo>
                    <a:pt x="502" y="7538"/>
                  </a:lnTo>
                  <a:lnTo>
                    <a:pt x="319" y="8185"/>
                  </a:lnTo>
                  <a:lnTo>
                    <a:pt x="176" y="8846"/>
                  </a:lnTo>
                  <a:lnTo>
                    <a:pt x="74" y="9519"/>
                  </a:lnTo>
                  <a:lnTo>
                    <a:pt x="15" y="10203"/>
                  </a:lnTo>
                  <a:lnTo>
                    <a:pt x="0" y="10896"/>
                  </a:lnTo>
                  <a:lnTo>
                    <a:pt x="30" y="11597"/>
                  </a:lnTo>
                  <a:lnTo>
                    <a:pt x="106" y="12303"/>
                  </a:lnTo>
                  <a:lnTo>
                    <a:pt x="227" y="13003"/>
                  </a:lnTo>
                  <a:lnTo>
                    <a:pt x="392" y="13684"/>
                  </a:lnTo>
                  <a:lnTo>
                    <a:pt x="598" y="14346"/>
                  </a:lnTo>
                  <a:lnTo>
                    <a:pt x="843" y="14987"/>
                  </a:lnTo>
                  <a:lnTo>
                    <a:pt x="1126" y="15606"/>
                  </a:lnTo>
                  <a:lnTo>
                    <a:pt x="1446" y="16202"/>
                  </a:lnTo>
                  <a:lnTo>
                    <a:pt x="1800" y="16774"/>
                  </a:lnTo>
                  <a:lnTo>
                    <a:pt x="2188" y="17319"/>
                  </a:lnTo>
                  <a:lnTo>
                    <a:pt x="2607" y="17838"/>
                  </a:lnTo>
                  <a:lnTo>
                    <a:pt x="3057" y="18329"/>
                  </a:lnTo>
                  <a:lnTo>
                    <a:pt x="3535" y="18790"/>
                  </a:lnTo>
                  <a:lnTo>
                    <a:pt x="4039" y="19221"/>
                  </a:lnTo>
                  <a:lnTo>
                    <a:pt x="4569" y="19620"/>
                  </a:lnTo>
                  <a:lnTo>
                    <a:pt x="5122" y="19986"/>
                  </a:lnTo>
                  <a:lnTo>
                    <a:pt x="5697" y="20318"/>
                  </a:lnTo>
                  <a:lnTo>
                    <a:pt x="6293" y="20615"/>
                  </a:lnTo>
                  <a:lnTo>
                    <a:pt x="6907" y="20875"/>
                  </a:lnTo>
                  <a:lnTo>
                    <a:pt x="7538" y="21098"/>
                  </a:lnTo>
                  <a:lnTo>
                    <a:pt x="8185" y="21281"/>
                  </a:lnTo>
                  <a:lnTo>
                    <a:pt x="8846" y="21424"/>
                  </a:lnTo>
                  <a:lnTo>
                    <a:pt x="9519" y="21526"/>
                  </a:lnTo>
                  <a:lnTo>
                    <a:pt x="10203" y="21585"/>
                  </a:lnTo>
                  <a:lnTo>
                    <a:pt x="10896" y="21600"/>
                  </a:lnTo>
                  <a:lnTo>
                    <a:pt x="11597" y="21570"/>
                  </a:lnTo>
                  <a:lnTo>
                    <a:pt x="12303" y="21494"/>
                  </a:lnTo>
                  <a:lnTo>
                    <a:pt x="13003" y="21373"/>
                  </a:lnTo>
                  <a:lnTo>
                    <a:pt x="13684" y="21208"/>
                  </a:lnTo>
                  <a:lnTo>
                    <a:pt x="14346" y="21002"/>
                  </a:lnTo>
                  <a:lnTo>
                    <a:pt x="14987" y="20757"/>
                  </a:lnTo>
                  <a:lnTo>
                    <a:pt x="15607" y="20474"/>
                  </a:lnTo>
                  <a:lnTo>
                    <a:pt x="16202" y="20154"/>
                  </a:lnTo>
                  <a:lnTo>
                    <a:pt x="16774" y="19800"/>
                  </a:lnTo>
                  <a:lnTo>
                    <a:pt x="17319" y="19412"/>
                  </a:lnTo>
                  <a:lnTo>
                    <a:pt x="17838" y="18992"/>
                  </a:lnTo>
                  <a:lnTo>
                    <a:pt x="18329" y="18543"/>
                  </a:lnTo>
                  <a:lnTo>
                    <a:pt x="18790" y="18065"/>
                  </a:lnTo>
                  <a:lnTo>
                    <a:pt x="19221" y="17561"/>
                  </a:lnTo>
                  <a:lnTo>
                    <a:pt x="19620" y="17031"/>
                  </a:lnTo>
                  <a:lnTo>
                    <a:pt x="19986" y="16478"/>
                  </a:lnTo>
                  <a:lnTo>
                    <a:pt x="20318" y="15903"/>
                  </a:lnTo>
                  <a:lnTo>
                    <a:pt x="20615" y="15307"/>
                  </a:lnTo>
                  <a:lnTo>
                    <a:pt x="20875" y="14693"/>
                  </a:lnTo>
                  <a:lnTo>
                    <a:pt x="21097" y="14062"/>
                  </a:lnTo>
                  <a:lnTo>
                    <a:pt x="21281" y="13415"/>
                  </a:lnTo>
                  <a:lnTo>
                    <a:pt x="21424" y="12754"/>
                  </a:lnTo>
                  <a:lnTo>
                    <a:pt x="21526" y="12081"/>
                  </a:lnTo>
                  <a:lnTo>
                    <a:pt x="21585" y="11397"/>
                  </a:lnTo>
                  <a:lnTo>
                    <a:pt x="21600" y="10704"/>
                  </a:lnTo>
                  <a:lnTo>
                    <a:pt x="21570" y="10003"/>
                  </a:lnTo>
                  <a:lnTo>
                    <a:pt x="21494" y="9297"/>
                  </a:lnTo>
                  <a:lnTo>
                    <a:pt x="21373" y="8597"/>
                  </a:lnTo>
                  <a:lnTo>
                    <a:pt x="21208" y="7915"/>
                  </a:lnTo>
                  <a:lnTo>
                    <a:pt x="21002" y="7254"/>
                  </a:lnTo>
                  <a:lnTo>
                    <a:pt x="20757" y="6612"/>
                  </a:lnTo>
                  <a:lnTo>
                    <a:pt x="20474" y="5993"/>
                  </a:lnTo>
                  <a:lnTo>
                    <a:pt x="20154" y="5398"/>
                  </a:lnTo>
                  <a:lnTo>
                    <a:pt x="19800" y="4826"/>
                  </a:lnTo>
                  <a:lnTo>
                    <a:pt x="19412" y="4281"/>
                  </a:lnTo>
                  <a:lnTo>
                    <a:pt x="18992" y="3762"/>
                  </a:lnTo>
                  <a:lnTo>
                    <a:pt x="18543" y="3271"/>
                  </a:lnTo>
                  <a:lnTo>
                    <a:pt x="18065" y="2810"/>
                  </a:lnTo>
                  <a:lnTo>
                    <a:pt x="17561" y="2379"/>
                  </a:lnTo>
                  <a:lnTo>
                    <a:pt x="17031" y="1980"/>
                  </a:lnTo>
                  <a:lnTo>
                    <a:pt x="16478" y="1614"/>
                  </a:lnTo>
                  <a:lnTo>
                    <a:pt x="15903" y="1282"/>
                  </a:lnTo>
                  <a:lnTo>
                    <a:pt x="15307" y="985"/>
                  </a:lnTo>
                  <a:lnTo>
                    <a:pt x="14693" y="725"/>
                  </a:lnTo>
                  <a:lnTo>
                    <a:pt x="14062" y="502"/>
                  </a:lnTo>
                  <a:lnTo>
                    <a:pt x="13415" y="319"/>
                  </a:lnTo>
                  <a:lnTo>
                    <a:pt x="12754" y="176"/>
                  </a:lnTo>
                  <a:lnTo>
                    <a:pt x="12081" y="74"/>
                  </a:lnTo>
                  <a:lnTo>
                    <a:pt x="11397" y="15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rgbClr val="C01F3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7" name="object 10"/>
          <p:cNvSpPr txBox="1"/>
          <p:nvPr/>
        </p:nvSpPr>
        <p:spPr>
          <a:xfrm>
            <a:off x="473360" y="5028439"/>
            <a:ext cx="1745615" cy="341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1600"/>
              </a:lnSpc>
              <a:spcBef>
                <a:spcPts val="100"/>
              </a:spcBef>
              <a:defRPr b="1" sz="1400">
                <a:solidFill>
                  <a:srgbClr val="5583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17.</a:t>
            </a:r>
            <a:r>
              <a:rPr spc="170"/>
              <a:t> </a:t>
            </a:r>
            <a:r>
              <a:t>MAI</a:t>
            </a:r>
            <a:r>
              <a:rPr spc="175"/>
              <a:t> </a:t>
            </a:r>
            <a:r>
              <a:rPr spc="-10"/>
              <a:t>GAVEESKE </a:t>
            </a:r>
          </a:p>
          <a:p>
            <a:pPr indent="12700">
              <a:lnSpc>
                <a:spcPts val="1100"/>
              </a:lnSpc>
              <a:defRPr sz="1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1000g</a:t>
            </a:r>
            <a:r>
              <a:rPr spc="-4"/>
              <a:t> </a:t>
            </a:r>
            <a:r>
              <a:rPr spc="-9"/>
              <a:t>innpakkede</a:t>
            </a:r>
            <a:r>
              <a:rPr spc="-4"/>
              <a:t> </a:t>
            </a:r>
            <a:r>
              <a:rPr spc="-9"/>
              <a:t>biter</a:t>
            </a:r>
          </a:p>
        </p:txBody>
      </p:sp>
      <p:sp>
        <p:nvSpPr>
          <p:cNvPr id="78" name="object 11"/>
          <p:cNvSpPr txBox="1"/>
          <p:nvPr/>
        </p:nvSpPr>
        <p:spPr>
          <a:xfrm>
            <a:off x="5818932" y="6288458"/>
            <a:ext cx="1093471" cy="530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pc="165" sz="3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</a:t>
            </a:r>
            <a:r>
              <a:rPr spc="110"/>
              <a:t>6</a:t>
            </a:r>
            <a:r>
              <a:rPr spc="135"/>
              <a:t>9</a:t>
            </a:r>
            <a:r>
              <a:rPr spc="-380"/>
              <a:t>,-</a:t>
            </a:r>
          </a:p>
        </p:txBody>
      </p:sp>
      <p:sp>
        <p:nvSpPr>
          <p:cNvPr id="79" name="object 12"/>
          <p:cNvSpPr/>
          <p:nvPr/>
        </p:nvSpPr>
        <p:spPr>
          <a:xfrm>
            <a:off x="2088912" y="5837380"/>
            <a:ext cx="1466650" cy="1466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04" y="0"/>
                </a:moveTo>
                <a:lnTo>
                  <a:pt x="10003" y="30"/>
                </a:lnTo>
                <a:lnTo>
                  <a:pt x="9297" y="106"/>
                </a:lnTo>
                <a:lnTo>
                  <a:pt x="8597" y="227"/>
                </a:lnTo>
                <a:lnTo>
                  <a:pt x="7916" y="392"/>
                </a:lnTo>
                <a:lnTo>
                  <a:pt x="7254" y="598"/>
                </a:lnTo>
                <a:lnTo>
                  <a:pt x="6613" y="843"/>
                </a:lnTo>
                <a:lnTo>
                  <a:pt x="5994" y="1126"/>
                </a:lnTo>
                <a:lnTo>
                  <a:pt x="5398" y="1446"/>
                </a:lnTo>
                <a:lnTo>
                  <a:pt x="4826" y="1800"/>
                </a:lnTo>
                <a:lnTo>
                  <a:pt x="4281" y="2188"/>
                </a:lnTo>
                <a:lnTo>
                  <a:pt x="3762" y="2608"/>
                </a:lnTo>
                <a:lnTo>
                  <a:pt x="3271" y="3057"/>
                </a:lnTo>
                <a:lnTo>
                  <a:pt x="2810" y="3535"/>
                </a:lnTo>
                <a:lnTo>
                  <a:pt x="2379" y="4039"/>
                </a:lnTo>
                <a:lnTo>
                  <a:pt x="1980" y="4569"/>
                </a:lnTo>
                <a:lnTo>
                  <a:pt x="1614" y="5122"/>
                </a:lnTo>
                <a:lnTo>
                  <a:pt x="1282" y="5697"/>
                </a:lnTo>
                <a:lnTo>
                  <a:pt x="985" y="6293"/>
                </a:lnTo>
                <a:lnTo>
                  <a:pt x="725" y="6907"/>
                </a:lnTo>
                <a:lnTo>
                  <a:pt x="502" y="7538"/>
                </a:lnTo>
                <a:lnTo>
                  <a:pt x="319" y="8185"/>
                </a:lnTo>
                <a:lnTo>
                  <a:pt x="176" y="8846"/>
                </a:lnTo>
                <a:lnTo>
                  <a:pt x="74" y="9519"/>
                </a:lnTo>
                <a:lnTo>
                  <a:pt x="15" y="10203"/>
                </a:lnTo>
                <a:lnTo>
                  <a:pt x="0" y="10896"/>
                </a:lnTo>
                <a:lnTo>
                  <a:pt x="30" y="11597"/>
                </a:lnTo>
                <a:lnTo>
                  <a:pt x="106" y="12303"/>
                </a:lnTo>
                <a:lnTo>
                  <a:pt x="227" y="13003"/>
                </a:lnTo>
                <a:lnTo>
                  <a:pt x="392" y="13684"/>
                </a:lnTo>
                <a:lnTo>
                  <a:pt x="598" y="14346"/>
                </a:lnTo>
                <a:lnTo>
                  <a:pt x="843" y="14987"/>
                </a:lnTo>
                <a:lnTo>
                  <a:pt x="1126" y="15606"/>
                </a:lnTo>
                <a:lnTo>
                  <a:pt x="1446" y="16202"/>
                </a:lnTo>
                <a:lnTo>
                  <a:pt x="1800" y="16774"/>
                </a:lnTo>
                <a:lnTo>
                  <a:pt x="2188" y="17319"/>
                </a:lnTo>
                <a:lnTo>
                  <a:pt x="2608" y="17838"/>
                </a:lnTo>
                <a:lnTo>
                  <a:pt x="3057" y="18329"/>
                </a:lnTo>
                <a:lnTo>
                  <a:pt x="3535" y="18790"/>
                </a:lnTo>
                <a:lnTo>
                  <a:pt x="4039" y="19221"/>
                </a:lnTo>
                <a:lnTo>
                  <a:pt x="4569" y="19620"/>
                </a:lnTo>
                <a:lnTo>
                  <a:pt x="5122" y="19986"/>
                </a:lnTo>
                <a:lnTo>
                  <a:pt x="5697" y="20318"/>
                </a:lnTo>
                <a:lnTo>
                  <a:pt x="6293" y="20615"/>
                </a:lnTo>
                <a:lnTo>
                  <a:pt x="6907" y="20875"/>
                </a:lnTo>
                <a:lnTo>
                  <a:pt x="7538" y="21098"/>
                </a:lnTo>
                <a:lnTo>
                  <a:pt x="8185" y="21281"/>
                </a:lnTo>
                <a:lnTo>
                  <a:pt x="8846" y="21424"/>
                </a:lnTo>
                <a:lnTo>
                  <a:pt x="9519" y="21526"/>
                </a:lnTo>
                <a:lnTo>
                  <a:pt x="10203" y="21585"/>
                </a:lnTo>
                <a:lnTo>
                  <a:pt x="10896" y="21600"/>
                </a:lnTo>
                <a:lnTo>
                  <a:pt x="11597" y="21570"/>
                </a:lnTo>
                <a:lnTo>
                  <a:pt x="12303" y="21494"/>
                </a:lnTo>
                <a:lnTo>
                  <a:pt x="13003" y="21373"/>
                </a:lnTo>
                <a:lnTo>
                  <a:pt x="13685" y="21208"/>
                </a:lnTo>
                <a:lnTo>
                  <a:pt x="14346" y="21002"/>
                </a:lnTo>
                <a:lnTo>
                  <a:pt x="14988" y="20757"/>
                </a:lnTo>
                <a:lnTo>
                  <a:pt x="15607" y="20474"/>
                </a:lnTo>
                <a:lnTo>
                  <a:pt x="16202" y="20154"/>
                </a:lnTo>
                <a:lnTo>
                  <a:pt x="16774" y="19800"/>
                </a:lnTo>
                <a:lnTo>
                  <a:pt x="17319" y="19412"/>
                </a:lnTo>
                <a:lnTo>
                  <a:pt x="17838" y="18992"/>
                </a:lnTo>
                <a:lnTo>
                  <a:pt x="18329" y="18543"/>
                </a:lnTo>
                <a:lnTo>
                  <a:pt x="18790" y="18065"/>
                </a:lnTo>
                <a:lnTo>
                  <a:pt x="19221" y="17561"/>
                </a:lnTo>
                <a:lnTo>
                  <a:pt x="19620" y="17031"/>
                </a:lnTo>
                <a:lnTo>
                  <a:pt x="19986" y="16478"/>
                </a:lnTo>
                <a:lnTo>
                  <a:pt x="20318" y="15903"/>
                </a:lnTo>
                <a:lnTo>
                  <a:pt x="20615" y="15307"/>
                </a:lnTo>
                <a:lnTo>
                  <a:pt x="20875" y="14693"/>
                </a:lnTo>
                <a:lnTo>
                  <a:pt x="21098" y="14062"/>
                </a:lnTo>
                <a:lnTo>
                  <a:pt x="21281" y="13415"/>
                </a:lnTo>
                <a:lnTo>
                  <a:pt x="21424" y="12754"/>
                </a:lnTo>
                <a:lnTo>
                  <a:pt x="21526" y="12081"/>
                </a:lnTo>
                <a:lnTo>
                  <a:pt x="21585" y="11397"/>
                </a:lnTo>
                <a:lnTo>
                  <a:pt x="21600" y="10704"/>
                </a:lnTo>
                <a:lnTo>
                  <a:pt x="21570" y="10003"/>
                </a:lnTo>
                <a:lnTo>
                  <a:pt x="21494" y="9297"/>
                </a:lnTo>
                <a:lnTo>
                  <a:pt x="21373" y="8597"/>
                </a:lnTo>
                <a:lnTo>
                  <a:pt x="21208" y="7915"/>
                </a:lnTo>
                <a:lnTo>
                  <a:pt x="21003" y="7254"/>
                </a:lnTo>
                <a:lnTo>
                  <a:pt x="20757" y="6612"/>
                </a:lnTo>
                <a:lnTo>
                  <a:pt x="20474" y="5993"/>
                </a:lnTo>
                <a:lnTo>
                  <a:pt x="20154" y="5398"/>
                </a:lnTo>
                <a:lnTo>
                  <a:pt x="19800" y="4826"/>
                </a:lnTo>
                <a:lnTo>
                  <a:pt x="19412" y="4281"/>
                </a:lnTo>
                <a:lnTo>
                  <a:pt x="18993" y="3762"/>
                </a:lnTo>
                <a:lnTo>
                  <a:pt x="18543" y="3271"/>
                </a:lnTo>
                <a:lnTo>
                  <a:pt x="18066" y="2810"/>
                </a:lnTo>
                <a:lnTo>
                  <a:pt x="17561" y="2379"/>
                </a:lnTo>
                <a:lnTo>
                  <a:pt x="17031" y="1980"/>
                </a:lnTo>
                <a:lnTo>
                  <a:pt x="16478" y="1614"/>
                </a:lnTo>
                <a:lnTo>
                  <a:pt x="15903" y="1282"/>
                </a:lnTo>
                <a:lnTo>
                  <a:pt x="15307" y="985"/>
                </a:lnTo>
                <a:lnTo>
                  <a:pt x="14693" y="725"/>
                </a:lnTo>
                <a:lnTo>
                  <a:pt x="14062" y="502"/>
                </a:lnTo>
                <a:lnTo>
                  <a:pt x="13415" y="319"/>
                </a:lnTo>
                <a:lnTo>
                  <a:pt x="12754" y="176"/>
                </a:lnTo>
                <a:lnTo>
                  <a:pt x="12081" y="74"/>
                </a:lnTo>
                <a:lnTo>
                  <a:pt x="11397" y="15"/>
                </a:lnTo>
                <a:lnTo>
                  <a:pt x="10704" y="0"/>
                </a:lnTo>
                <a:close/>
              </a:path>
            </a:pathLst>
          </a:custGeom>
          <a:solidFill>
            <a:srgbClr val="C01F3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0" name="object 13"/>
          <p:cNvSpPr txBox="1"/>
          <p:nvPr/>
        </p:nvSpPr>
        <p:spPr>
          <a:xfrm>
            <a:off x="2337206" y="6288458"/>
            <a:ext cx="1087121" cy="530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pc="45" sz="3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238</a:t>
            </a:r>
            <a:r>
              <a:rPr spc="-575"/>
              <a:t>,</a:t>
            </a:r>
            <a:r>
              <a:t>-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object 2"/>
          <p:cNvGraphicFramePr/>
          <p:nvPr/>
        </p:nvGraphicFramePr>
        <p:xfrm>
          <a:off x="624127" y="2197846"/>
          <a:ext cx="6249036" cy="75164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953635"/>
                <a:gridCol w="431800"/>
                <a:gridCol w="431800"/>
                <a:gridCol w="431800"/>
              </a:tblGrid>
              <a:tr h="395605"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83" name="object 3"/>
          <p:cNvGraphicFramePr/>
          <p:nvPr/>
        </p:nvGraphicFramePr>
        <p:xfrm>
          <a:off x="624127" y="9931264"/>
          <a:ext cx="6238876" cy="39560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943475"/>
                <a:gridCol w="431800"/>
                <a:gridCol w="431800"/>
                <a:gridCol w="431800"/>
              </a:tblGrid>
              <a:tr h="395605">
                <a:tc>
                  <a:txBody>
                    <a:bodyPr/>
                    <a:lstStyle/>
                    <a:p>
                      <a:pPr algn="l">
                        <a:spcBef>
                          <a:spcPts val="900"/>
                        </a:spcBef>
                      </a:pPr>
                      <a:r>
                        <a:rPr b="1" spc="-9" sz="1100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Totalt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231F20"/>
                      </a:solidFill>
                    </a:lnL>
                    <a:lnR w="6350">
                      <a:solidFill>
                        <a:srgbClr val="231F20"/>
                      </a:solidFill>
                    </a:lnR>
                    <a:lnT w="6350">
                      <a:solidFill>
                        <a:srgbClr val="231F20"/>
                      </a:solidFill>
                    </a:lnT>
                    <a:lnB w="6350">
                      <a:solidFill>
                        <a:srgbClr val="231F2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84" name="object 4"/>
          <p:cNvSpPr txBox="1"/>
          <p:nvPr/>
        </p:nvSpPr>
        <p:spPr>
          <a:xfrm rot="16200000">
            <a:off x="5745798" y="1437408"/>
            <a:ext cx="104394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pc="-70" sz="7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17.</a:t>
            </a:r>
            <a:r>
              <a:rPr spc="-10"/>
              <a:t> mai </a:t>
            </a:r>
            <a:r>
              <a:rPr spc="-25"/>
              <a:t>gaveboks</a:t>
            </a:r>
            <a:r>
              <a:rPr spc="-5"/>
              <a:t> </a:t>
            </a:r>
            <a:r>
              <a:rPr spc="0"/>
              <a:t>i</a:t>
            </a:r>
            <a:r>
              <a:rPr spc="-10"/>
              <a:t> metall</a:t>
            </a:r>
          </a:p>
        </p:txBody>
      </p:sp>
      <p:sp>
        <p:nvSpPr>
          <p:cNvPr id="85" name="object 5"/>
          <p:cNvSpPr txBox="1"/>
          <p:nvPr/>
        </p:nvSpPr>
        <p:spPr>
          <a:xfrm rot="16200000">
            <a:off x="6181304" y="1465990"/>
            <a:ext cx="98615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pc="-20" sz="7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Spekepølser</a:t>
            </a:r>
            <a:r>
              <a:rPr spc="-10"/>
              <a:t> </a:t>
            </a:r>
            <a:r>
              <a:rPr spc="0"/>
              <a:t>i</a:t>
            </a:r>
            <a:r>
              <a:rPr spc="-10"/>
              <a:t> gaveeske</a:t>
            </a:r>
          </a:p>
        </p:txBody>
      </p:sp>
      <p:sp>
        <p:nvSpPr>
          <p:cNvPr id="86" name="object 6"/>
          <p:cNvSpPr txBox="1"/>
          <p:nvPr/>
        </p:nvSpPr>
        <p:spPr>
          <a:xfrm rot="16200000">
            <a:off x="5429185" y="1607000"/>
            <a:ext cx="70421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pc="-70" sz="7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17.</a:t>
            </a:r>
            <a:r>
              <a:rPr spc="-15"/>
              <a:t> </a:t>
            </a:r>
            <a:r>
              <a:rPr spc="-10"/>
              <a:t>mai</a:t>
            </a:r>
            <a:r>
              <a:rPr spc="-15"/>
              <a:t> </a:t>
            </a:r>
            <a:r>
              <a:rPr spc="-10"/>
              <a:t>gaveeske</a:t>
            </a:r>
          </a:p>
        </p:txBody>
      </p:sp>
      <p:sp>
        <p:nvSpPr>
          <p:cNvPr id="87" name="object 7"/>
          <p:cNvSpPr txBox="1"/>
          <p:nvPr/>
        </p:nvSpPr>
        <p:spPr>
          <a:xfrm>
            <a:off x="611427" y="1929787"/>
            <a:ext cx="973456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pc="-45" sz="11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Navn</a:t>
            </a:r>
            <a:r>
              <a:rPr spc="-35"/>
              <a:t> </a:t>
            </a:r>
            <a:r>
              <a:rPr spc="-19"/>
              <a:t>på</a:t>
            </a:r>
            <a:r>
              <a:rPr spc="-30"/>
              <a:t> </a:t>
            </a:r>
            <a:r>
              <a:rPr spc="-9"/>
              <a:t>kunde</a:t>
            </a:r>
          </a:p>
        </p:txBody>
      </p:sp>
      <p:sp>
        <p:nvSpPr>
          <p:cNvPr id="88" name="object 8"/>
          <p:cNvSpPr txBox="1"/>
          <p:nvPr/>
        </p:nvSpPr>
        <p:spPr>
          <a:xfrm>
            <a:off x="611427" y="662874"/>
            <a:ext cx="6363972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6350000" algn="l"/>
              </a:tabLst>
              <a:defRPr b="1" spc="-45" sz="11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Navn</a:t>
            </a:r>
            <a:r>
              <a:rPr spc="-19"/>
              <a:t> på </a:t>
            </a:r>
            <a:r>
              <a:rPr spc="0"/>
              <a:t>selger:</a:t>
            </a:r>
            <a:r>
              <a:rPr spc="370"/>
              <a:t> </a:t>
            </a:r>
            <a:r>
              <a:rPr spc="0" u="sng">
                <a:uFill>
                  <a:solidFill>
                    <a:srgbClr val="231F20"/>
                  </a:solidFill>
                </a:uFill>
              </a:rPr>
              <a:t>	</a:t>
            </a:r>
          </a:p>
        </p:txBody>
      </p:sp>
      <p:sp>
        <p:nvSpPr>
          <p:cNvPr id="89" name="object 9"/>
          <p:cNvSpPr/>
          <p:nvPr/>
        </p:nvSpPr>
        <p:spPr>
          <a:xfrm>
            <a:off x="6144200" y="2058373"/>
            <a:ext cx="209728" cy="90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231F2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0" name="object 10"/>
          <p:cNvSpPr/>
          <p:nvPr/>
        </p:nvSpPr>
        <p:spPr>
          <a:xfrm>
            <a:off x="5681267" y="2058373"/>
            <a:ext cx="209728" cy="90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231F2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1" name="object 11"/>
          <p:cNvSpPr/>
          <p:nvPr/>
        </p:nvSpPr>
        <p:spPr>
          <a:xfrm>
            <a:off x="6574386" y="2058373"/>
            <a:ext cx="209729" cy="90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231F2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