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7556500" cy="106934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58" name="Shape 5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Helvetica Neue"/>
      </a:defRPr>
    </a:lvl1pPr>
    <a:lvl2pPr indent="228600" latinLnBrk="0">
      <a:defRPr sz="1200">
        <a:latin typeface="+mj-lt"/>
        <a:ea typeface="+mj-ea"/>
        <a:cs typeface="+mj-cs"/>
        <a:sym typeface="Helvetica Neue"/>
      </a:defRPr>
    </a:lvl2pPr>
    <a:lvl3pPr indent="457200" latinLnBrk="0">
      <a:defRPr sz="1200">
        <a:latin typeface="+mj-lt"/>
        <a:ea typeface="+mj-ea"/>
        <a:cs typeface="+mj-cs"/>
        <a:sym typeface="Helvetica Neue"/>
      </a:defRPr>
    </a:lvl3pPr>
    <a:lvl4pPr indent="685800" latinLnBrk="0">
      <a:defRPr sz="1200">
        <a:latin typeface="+mj-lt"/>
        <a:ea typeface="+mj-ea"/>
        <a:cs typeface="+mj-cs"/>
        <a:sym typeface="Helvetica Neue"/>
      </a:defRPr>
    </a:lvl4pPr>
    <a:lvl5pPr indent="914400" latinLnBrk="0">
      <a:defRPr sz="1200">
        <a:latin typeface="+mj-lt"/>
        <a:ea typeface="+mj-ea"/>
        <a:cs typeface="+mj-cs"/>
        <a:sym typeface="Helvetica Neue"/>
      </a:defRPr>
    </a:lvl5pPr>
    <a:lvl6pPr indent="1143000" latinLnBrk="0">
      <a:defRPr sz="1200">
        <a:latin typeface="+mj-lt"/>
        <a:ea typeface="+mj-ea"/>
        <a:cs typeface="+mj-cs"/>
        <a:sym typeface="Helvetica Neue"/>
      </a:defRPr>
    </a:lvl6pPr>
    <a:lvl7pPr indent="1371600" latinLnBrk="0">
      <a:defRPr sz="1200">
        <a:latin typeface="+mj-lt"/>
        <a:ea typeface="+mj-ea"/>
        <a:cs typeface="+mj-cs"/>
        <a:sym typeface="Helvetica Neue"/>
      </a:defRPr>
    </a:lvl7pPr>
    <a:lvl8pPr indent="1600200" latinLnBrk="0">
      <a:defRPr sz="1200">
        <a:latin typeface="+mj-lt"/>
        <a:ea typeface="+mj-ea"/>
        <a:cs typeface="+mj-cs"/>
        <a:sym typeface="Helvetica Neue"/>
      </a:defRPr>
    </a:lvl8pPr>
    <a:lvl9pPr indent="1828800" latinLnBrk="0">
      <a:defRPr sz="1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teltekst"/>
          <p:cNvSpPr txBox="1"/>
          <p:nvPr>
            <p:ph type="title"/>
          </p:nvPr>
        </p:nvSpPr>
        <p:spPr>
          <a:xfrm>
            <a:off x="567213" y="3314953"/>
            <a:ext cx="6428422" cy="2245615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Titteltekst</a:t>
            </a:r>
          </a:p>
        </p:txBody>
      </p:sp>
      <p:sp>
        <p:nvSpPr>
          <p:cNvPr id="17" name="Brødtekst nivå én…"/>
          <p:cNvSpPr txBox="1"/>
          <p:nvPr>
            <p:ph type="body" sz="quarter" idx="1"/>
          </p:nvPr>
        </p:nvSpPr>
        <p:spPr>
          <a:xfrm>
            <a:off x="1134426" y="5988303"/>
            <a:ext cx="5293997" cy="267335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18" name="Lysbilde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teltekst"/>
          <p:cNvSpPr txBox="1"/>
          <p:nvPr>
            <p:ph type="title"/>
          </p:nvPr>
        </p:nvSpPr>
        <p:spPr>
          <a:xfrm>
            <a:off x="2504705" y="4073831"/>
            <a:ext cx="930911" cy="526415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Titteltekst</a:t>
            </a:r>
          </a:p>
        </p:txBody>
      </p:sp>
      <p:sp>
        <p:nvSpPr>
          <p:cNvPr id="26" name="Brødtekst nivå én…"/>
          <p:cNvSpPr txBox="1"/>
          <p:nvPr>
            <p:ph type="body" idx="1"/>
          </p:nvPr>
        </p:nvSpPr>
        <p:spPr>
          <a:xfrm>
            <a:off x="378142" y="2459482"/>
            <a:ext cx="6806566" cy="7057644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27" name="Lysbilde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teltekst"/>
          <p:cNvSpPr txBox="1"/>
          <p:nvPr>
            <p:ph type="title"/>
          </p:nvPr>
        </p:nvSpPr>
        <p:spPr>
          <a:xfrm>
            <a:off x="2504705" y="4073831"/>
            <a:ext cx="930911" cy="526415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Titteltekst</a:t>
            </a:r>
          </a:p>
        </p:txBody>
      </p:sp>
      <p:sp>
        <p:nvSpPr>
          <p:cNvPr id="35" name="Brødtekst nivå én…"/>
          <p:cNvSpPr txBox="1"/>
          <p:nvPr>
            <p:ph type="body" sz="half" idx="1"/>
          </p:nvPr>
        </p:nvSpPr>
        <p:spPr>
          <a:xfrm>
            <a:off x="378142" y="2459482"/>
            <a:ext cx="3289840" cy="7057644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36" name="Lysbilde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teltekst"/>
          <p:cNvSpPr txBox="1"/>
          <p:nvPr>
            <p:ph type="title"/>
          </p:nvPr>
        </p:nvSpPr>
        <p:spPr>
          <a:xfrm>
            <a:off x="2504705" y="4073831"/>
            <a:ext cx="930911" cy="526415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Titteltekst</a:t>
            </a:r>
          </a:p>
        </p:txBody>
      </p:sp>
      <p:sp>
        <p:nvSpPr>
          <p:cNvPr id="44" name="Lysbilde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Lysbilde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g object 16"/>
          <p:cNvSpPr/>
          <p:nvPr/>
        </p:nvSpPr>
        <p:spPr>
          <a:xfrm>
            <a:off x="359994" y="5672251"/>
            <a:ext cx="3331337" cy="3260255"/>
          </a:xfrm>
          <a:prstGeom prst="rect">
            <a:avLst/>
          </a:prstGeom>
          <a:solidFill>
            <a:srgbClr val="EEEDEC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" name="bg object 17"/>
          <p:cNvSpPr/>
          <p:nvPr/>
        </p:nvSpPr>
        <p:spPr>
          <a:xfrm>
            <a:off x="359994" y="2272944"/>
            <a:ext cx="3331337" cy="3260255"/>
          </a:xfrm>
          <a:prstGeom prst="rect">
            <a:avLst/>
          </a:prstGeom>
          <a:solidFill>
            <a:srgbClr val="EEEDEC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4" name="bg object 18"/>
          <p:cNvSpPr/>
          <p:nvPr/>
        </p:nvSpPr>
        <p:spPr>
          <a:xfrm>
            <a:off x="3865397" y="5667311"/>
            <a:ext cx="3331337" cy="3260255"/>
          </a:xfrm>
          <a:prstGeom prst="rect">
            <a:avLst/>
          </a:prstGeom>
          <a:solidFill>
            <a:srgbClr val="EEEDEC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5" name="bg object 19"/>
          <p:cNvSpPr/>
          <p:nvPr/>
        </p:nvSpPr>
        <p:spPr>
          <a:xfrm>
            <a:off x="3865397" y="2268004"/>
            <a:ext cx="3331337" cy="3260255"/>
          </a:xfrm>
          <a:prstGeom prst="rect">
            <a:avLst/>
          </a:prstGeom>
          <a:solidFill>
            <a:srgbClr val="EEEDEC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6" name="bg object 20"/>
          <p:cNvSpPr/>
          <p:nvPr/>
        </p:nvSpPr>
        <p:spPr>
          <a:xfrm>
            <a:off x="407999" y="9064859"/>
            <a:ext cx="6791999" cy="1"/>
          </a:xfrm>
          <a:prstGeom prst="line">
            <a:avLst/>
          </a:prstGeom>
          <a:ln w="6350">
            <a:solidFill>
              <a:srgbClr val="57A2A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" name="Titteltekst"/>
          <p:cNvSpPr txBox="1"/>
          <p:nvPr>
            <p:ph type="title"/>
          </p:nvPr>
        </p:nvSpPr>
        <p:spPr>
          <a:xfrm>
            <a:off x="377825" y="428231"/>
            <a:ext cx="6800850" cy="20668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/>
            <a:r>
              <a:t>Titteltekst</a:t>
            </a:r>
          </a:p>
        </p:txBody>
      </p:sp>
      <p:sp>
        <p:nvSpPr>
          <p:cNvPr id="8" name="Brødtekst nivå én…"/>
          <p:cNvSpPr txBox="1"/>
          <p:nvPr>
            <p:ph type="body" idx="1"/>
          </p:nvPr>
        </p:nvSpPr>
        <p:spPr>
          <a:xfrm>
            <a:off x="377825" y="2495126"/>
            <a:ext cx="6800850" cy="81982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/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9" name="Lysbildenummer"/>
          <p:cNvSpPr txBox="1"/>
          <p:nvPr>
            <p:ph type="sldNum" sz="quarter" idx="2"/>
          </p:nvPr>
        </p:nvSpPr>
        <p:spPr>
          <a:xfrm>
            <a:off x="7044870" y="9944861"/>
            <a:ext cx="139838" cy="2794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r">
              <a:defRPr>
                <a:solidFill>
                  <a:srgbClr val="888888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200" u="none">
          <a:solidFill>
            <a:srgbClr val="F99D1C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200" u="none">
          <a:solidFill>
            <a:srgbClr val="F99D1C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200" u="none">
          <a:solidFill>
            <a:srgbClr val="F99D1C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200" u="none">
          <a:solidFill>
            <a:srgbClr val="F99D1C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200" u="none">
          <a:solidFill>
            <a:srgbClr val="F99D1C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200" u="none">
          <a:solidFill>
            <a:srgbClr val="F99D1C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200" u="none">
          <a:solidFill>
            <a:srgbClr val="F99D1C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200" u="none">
          <a:solidFill>
            <a:srgbClr val="F99D1C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200" u="none">
          <a:solidFill>
            <a:srgbClr val="F99D1C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object 2"/>
          <p:cNvSpPr txBox="1"/>
          <p:nvPr/>
        </p:nvSpPr>
        <p:spPr>
          <a:xfrm>
            <a:off x="1990181" y="1610756"/>
            <a:ext cx="3389631" cy="2960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tabLst>
                <a:tab pos="2603500" algn="l"/>
              </a:tabLst>
              <a:defRPr spc="-275" sz="21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S</a:t>
            </a:r>
            <a:r>
              <a:rPr spc="-195"/>
              <a:t> </a:t>
            </a:r>
            <a:r>
              <a:rPr spc="170"/>
              <a:t>AL</a:t>
            </a:r>
            <a:r>
              <a:rPr spc="-250"/>
              <a:t> </a:t>
            </a:r>
            <a:r>
              <a:rPr spc="204"/>
              <a:t>GSDUGNAD</a:t>
            </a:r>
            <a:r>
              <a:rPr spc="0"/>
              <a:t>	</a:t>
            </a:r>
            <a:r>
              <a:rPr spc="220"/>
              <a:t>20</a:t>
            </a:r>
            <a:r>
              <a:rPr spc="-185"/>
              <a:t> </a:t>
            </a:r>
            <a:r>
              <a:rPr spc="-104"/>
              <a:t>2</a:t>
            </a:r>
            <a:r>
              <a:rPr spc="-164"/>
              <a:t> </a:t>
            </a:r>
            <a:r>
              <a:rPr spc="-60"/>
              <a:t>6</a:t>
            </a:r>
          </a:p>
        </p:txBody>
      </p:sp>
      <p:grpSp>
        <p:nvGrpSpPr>
          <p:cNvPr id="63" name="object 3"/>
          <p:cNvGrpSpPr/>
          <p:nvPr/>
        </p:nvGrpSpPr>
        <p:grpSpPr>
          <a:xfrm>
            <a:off x="93598" y="2447799"/>
            <a:ext cx="3736517" cy="2536874"/>
            <a:chOff x="0" y="0"/>
            <a:chExt cx="3736516" cy="2536872"/>
          </a:xfrm>
        </p:grpSpPr>
        <p:pic>
          <p:nvPicPr>
            <p:cNvPr id="61" name="object 4" descr="object 4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3736517" cy="251440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2" name="object 5"/>
            <p:cNvSpPr/>
            <p:nvPr/>
          </p:nvSpPr>
          <p:spPr>
            <a:xfrm>
              <a:off x="2242342" y="1260218"/>
              <a:ext cx="1276643" cy="12766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94" y="0"/>
                  </a:moveTo>
                  <a:lnTo>
                    <a:pt x="10099" y="23"/>
                  </a:lnTo>
                  <a:lnTo>
                    <a:pt x="9297" y="106"/>
                  </a:lnTo>
                  <a:lnTo>
                    <a:pt x="8503" y="248"/>
                  </a:lnTo>
                  <a:lnTo>
                    <a:pt x="7733" y="444"/>
                  </a:lnTo>
                  <a:lnTo>
                    <a:pt x="6989" y="693"/>
                  </a:lnTo>
                  <a:lnTo>
                    <a:pt x="6272" y="993"/>
                  </a:lnTo>
                  <a:lnTo>
                    <a:pt x="5585" y="1341"/>
                  </a:lnTo>
                  <a:lnTo>
                    <a:pt x="4928" y="1734"/>
                  </a:lnTo>
                  <a:lnTo>
                    <a:pt x="4305" y="2170"/>
                  </a:lnTo>
                  <a:lnTo>
                    <a:pt x="3716" y="2647"/>
                  </a:lnTo>
                  <a:lnTo>
                    <a:pt x="3164" y="3163"/>
                  </a:lnTo>
                  <a:lnTo>
                    <a:pt x="2650" y="3715"/>
                  </a:lnTo>
                  <a:lnTo>
                    <a:pt x="2176" y="4301"/>
                  </a:lnTo>
                  <a:lnTo>
                    <a:pt x="1743" y="4918"/>
                  </a:lnTo>
                  <a:lnTo>
                    <a:pt x="1354" y="5565"/>
                  </a:lnTo>
                  <a:lnTo>
                    <a:pt x="1011" y="6238"/>
                  </a:lnTo>
                  <a:lnTo>
                    <a:pt x="714" y="6936"/>
                  </a:lnTo>
                  <a:lnTo>
                    <a:pt x="466" y="7655"/>
                  </a:lnTo>
                  <a:lnTo>
                    <a:pt x="269" y="8394"/>
                  </a:lnTo>
                  <a:lnTo>
                    <a:pt x="125" y="9151"/>
                  </a:lnTo>
                  <a:lnTo>
                    <a:pt x="34" y="9922"/>
                  </a:lnTo>
                  <a:lnTo>
                    <a:pt x="0" y="10706"/>
                  </a:lnTo>
                  <a:lnTo>
                    <a:pt x="23" y="11501"/>
                  </a:lnTo>
                  <a:lnTo>
                    <a:pt x="106" y="12303"/>
                  </a:lnTo>
                  <a:lnTo>
                    <a:pt x="248" y="13097"/>
                  </a:lnTo>
                  <a:lnTo>
                    <a:pt x="444" y="13867"/>
                  </a:lnTo>
                  <a:lnTo>
                    <a:pt x="693" y="14611"/>
                  </a:lnTo>
                  <a:lnTo>
                    <a:pt x="993" y="15328"/>
                  </a:lnTo>
                  <a:lnTo>
                    <a:pt x="1341" y="16015"/>
                  </a:lnTo>
                  <a:lnTo>
                    <a:pt x="1734" y="16672"/>
                  </a:lnTo>
                  <a:lnTo>
                    <a:pt x="2170" y="17295"/>
                  </a:lnTo>
                  <a:lnTo>
                    <a:pt x="2647" y="17884"/>
                  </a:lnTo>
                  <a:lnTo>
                    <a:pt x="3163" y="18436"/>
                  </a:lnTo>
                  <a:lnTo>
                    <a:pt x="3715" y="18950"/>
                  </a:lnTo>
                  <a:lnTo>
                    <a:pt x="4301" y="19424"/>
                  </a:lnTo>
                  <a:lnTo>
                    <a:pt x="4918" y="19857"/>
                  </a:lnTo>
                  <a:lnTo>
                    <a:pt x="5565" y="20246"/>
                  </a:lnTo>
                  <a:lnTo>
                    <a:pt x="6238" y="20589"/>
                  </a:lnTo>
                  <a:lnTo>
                    <a:pt x="6935" y="20886"/>
                  </a:lnTo>
                  <a:lnTo>
                    <a:pt x="7655" y="21134"/>
                  </a:lnTo>
                  <a:lnTo>
                    <a:pt x="8394" y="21331"/>
                  </a:lnTo>
                  <a:lnTo>
                    <a:pt x="9151" y="21475"/>
                  </a:lnTo>
                  <a:lnTo>
                    <a:pt x="9922" y="21566"/>
                  </a:lnTo>
                  <a:lnTo>
                    <a:pt x="10706" y="21600"/>
                  </a:lnTo>
                  <a:lnTo>
                    <a:pt x="11501" y="21577"/>
                  </a:lnTo>
                  <a:lnTo>
                    <a:pt x="12303" y="21494"/>
                  </a:lnTo>
                  <a:lnTo>
                    <a:pt x="13097" y="21352"/>
                  </a:lnTo>
                  <a:lnTo>
                    <a:pt x="13867" y="21156"/>
                  </a:lnTo>
                  <a:lnTo>
                    <a:pt x="14611" y="20907"/>
                  </a:lnTo>
                  <a:lnTo>
                    <a:pt x="15328" y="20607"/>
                  </a:lnTo>
                  <a:lnTo>
                    <a:pt x="16015" y="20259"/>
                  </a:lnTo>
                  <a:lnTo>
                    <a:pt x="16672" y="19866"/>
                  </a:lnTo>
                  <a:lnTo>
                    <a:pt x="17295" y="19430"/>
                  </a:lnTo>
                  <a:lnTo>
                    <a:pt x="17884" y="18953"/>
                  </a:lnTo>
                  <a:lnTo>
                    <a:pt x="18436" y="18437"/>
                  </a:lnTo>
                  <a:lnTo>
                    <a:pt x="18950" y="17885"/>
                  </a:lnTo>
                  <a:lnTo>
                    <a:pt x="19424" y="17299"/>
                  </a:lnTo>
                  <a:lnTo>
                    <a:pt x="19857" y="16682"/>
                  </a:lnTo>
                  <a:lnTo>
                    <a:pt x="20246" y="16035"/>
                  </a:lnTo>
                  <a:lnTo>
                    <a:pt x="20589" y="15362"/>
                  </a:lnTo>
                  <a:lnTo>
                    <a:pt x="20886" y="14665"/>
                  </a:lnTo>
                  <a:lnTo>
                    <a:pt x="21134" y="13945"/>
                  </a:lnTo>
                  <a:lnTo>
                    <a:pt x="21331" y="13206"/>
                  </a:lnTo>
                  <a:lnTo>
                    <a:pt x="21475" y="12449"/>
                  </a:lnTo>
                  <a:lnTo>
                    <a:pt x="21566" y="11678"/>
                  </a:lnTo>
                  <a:lnTo>
                    <a:pt x="21600" y="10894"/>
                  </a:lnTo>
                  <a:lnTo>
                    <a:pt x="21577" y="10099"/>
                  </a:lnTo>
                  <a:lnTo>
                    <a:pt x="21494" y="9297"/>
                  </a:lnTo>
                  <a:lnTo>
                    <a:pt x="21352" y="8503"/>
                  </a:lnTo>
                  <a:lnTo>
                    <a:pt x="21156" y="7733"/>
                  </a:lnTo>
                  <a:lnTo>
                    <a:pt x="20907" y="6989"/>
                  </a:lnTo>
                  <a:lnTo>
                    <a:pt x="20607" y="6272"/>
                  </a:lnTo>
                  <a:lnTo>
                    <a:pt x="20259" y="5585"/>
                  </a:lnTo>
                  <a:lnTo>
                    <a:pt x="19866" y="4929"/>
                  </a:lnTo>
                  <a:lnTo>
                    <a:pt x="19430" y="4305"/>
                  </a:lnTo>
                  <a:lnTo>
                    <a:pt x="18953" y="3716"/>
                  </a:lnTo>
                  <a:lnTo>
                    <a:pt x="18437" y="3164"/>
                  </a:lnTo>
                  <a:lnTo>
                    <a:pt x="17885" y="2650"/>
                  </a:lnTo>
                  <a:lnTo>
                    <a:pt x="17299" y="2176"/>
                  </a:lnTo>
                  <a:lnTo>
                    <a:pt x="16682" y="1743"/>
                  </a:lnTo>
                  <a:lnTo>
                    <a:pt x="16035" y="1354"/>
                  </a:lnTo>
                  <a:lnTo>
                    <a:pt x="15362" y="1011"/>
                  </a:lnTo>
                  <a:lnTo>
                    <a:pt x="14665" y="714"/>
                  </a:lnTo>
                  <a:lnTo>
                    <a:pt x="13945" y="466"/>
                  </a:lnTo>
                  <a:lnTo>
                    <a:pt x="13206" y="269"/>
                  </a:lnTo>
                  <a:lnTo>
                    <a:pt x="12449" y="125"/>
                  </a:lnTo>
                  <a:lnTo>
                    <a:pt x="11678" y="34"/>
                  </a:lnTo>
                  <a:lnTo>
                    <a:pt x="10894" y="0"/>
                  </a:lnTo>
                  <a:close/>
                </a:path>
              </a:pathLst>
            </a:custGeom>
            <a:solidFill>
              <a:srgbClr val="9133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66" name="object 6"/>
          <p:cNvGrpSpPr/>
          <p:nvPr/>
        </p:nvGrpSpPr>
        <p:grpSpPr>
          <a:xfrm>
            <a:off x="3960000" y="1872004"/>
            <a:ext cx="3459780" cy="3119133"/>
            <a:chOff x="0" y="0"/>
            <a:chExt cx="3459779" cy="3119132"/>
          </a:xfrm>
        </p:grpSpPr>
        <p:pic>
          <p:nvPicPr>
            <p:cNvPr id="64" name="object 7" descr="object 7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3459780" cy="311913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5" name="object 8"/>
            <p:cNvSpPr/>
            <p:nvPr/>
          </p:nvSpPr>
          <p:spPr>
            <a:xfrm>
              <a:off x="1851740" y="1837327"/>
              <a:ext cx="1276644" cy="12766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94" y="0"/>
                  </a:moveTo>
                  <a:lnTo>
                    <a:pt x="10099" y="23"/>
                  </a:lnTo>
                  <a:lnTo>
                    <a:pt x="9297" y="106"/>
                  </a:lnTo>
                  <a:lnTo>
                    <a:pt x="8503" y="248"/>
                  </a:lnTo>
                  <a:lnTo>
                    <a:pt x="7733" y="444"/>
                  </a:lnTo>
                  <a:lnTo>
                    <a:pt x="6989" y="693"/>
                  </a:lnTo>
                  <a:lnTo>
                    <a:pt x="6272" y="993"/>
                  </a:lnTo>
                  <a:lnTo>
                    <a:pt x="5585" y="1341"/>
                  </a:lnTo>
                  <a:lnTo>
                    <a:pt x="4928" y="1734"/>
                  </a:lnTo>
                  <a:lnTo>
                    <a:pt x="4305" y="2170"/>
                  </a:lnTo>
                  <a:lnTo>
                    <a:pt x="3716" y="2647"/>
                  </a:lnTo>
                  <a:lnTo>
                    <a:pt x="3164" y="3163"/>
                  </a:lnTo>
                  <a:lnTo>
                    <a:pt x="2650" y="3715"/>
                  </a:lnTo>
                  <a:lnTo>
                    <a:pt x="2176" y="4301"/>
                  </a:lnTo>
                  <a:lnTo>
                    <a:pt x="1743" y="4918"/>
                  </a:lnTo>
                  <a:lnTo>
                    <a:pt x="1354" y="5565"/>
                  </a:lnTo>
                  <a:lnTo>
                    <a:pt x="1011" y="6238"/>
                  </a:lnTo>
                  <a:lnTo>
                    <a:pt x="714" y="6936"/>
                  </a:lnTo>
                  <a:lnTo>
                    <a:pt x="466" y="7655"/>
                  </a:lnTo>
                  <a:lnTo>
                    <a:pt x="269" y="8394"/>
                  </a:lnTo>
                  <a:lnTo>
                    <a:pt x="125" y="9151"/>
                  </a:lnTo>
                  <a:lnTo>
                    <a:pt x="34" y="9922"/>
                  </a:lnTo>
                  <a:lnTo>
                    <a:pt x="0" y="10706"/>
                  </a:lnTo>
                  <a:lnTo>
                    <a:pt x="23" y="11501"/>
                  </a:lnTo>
                  <a:lnTo>
                    <a:pt x="106" y="12303"/>
                  </a:lnTo>
                  <a:lnTo>
                    <a:pt x="248" y="13097"/>
                  </a:lnTo>
                  <a:lnTo>
                    <a:pt x="444" y="13867"/>
                  </a:lnTo>
                  <a:lnTo>
                    <a:pt x="693" y="14611"/>
                  </a:lnTo>
                  <a:lnTo>
                    <a:pt x="993" y="15328"/>
                  </a:lnTo>
                  <a:lnTo>
                    <a:pt x="1341" y="16015"/>
                  </a:lnTo>
                  <a:lnTo>
                    <a:pt x="1734" y="16672"/>
                  </a:lnTo>
                  <a:lnTo>
                    <a:pt x="2170" y="17295"/>
                  </a:lnTo>
                  <a:lnTo>
                    <a:pt x="2647" y="17884"/>
                  </a:lnTo>
                  <a:lnTo>
                    <a:pt x="3163" y="18436"/>
                  </a:lnTo>
                  <a:lnTo>
                    <a:pt x="3715" y="18950"/>
                  </a:lnTo>
                  <a:lnTo>
                    <a:pt x="4301" y="19424"/>
                  </a:lnTo>
                  <a:lnTo>
                    <a:pt x="4918" y="19857"/>
                  </a:lnTo>
                  <a:lnTo>
                    <a:pt x="5565" y="20246"/>
                  </a:lnTo>
                  <a:lnTo>
                    <a:pt x="6238" y="20589"/>
                  </a:lnTo>
                  <a:lnTo>
                    <a:pt x="6935" y="20886"/>
                  </a:lnTo>
                  <a:lnTo>
                    <a:pt x="7655" y="21134"/>
                  </a:lnTo>
                  <a:lnTo>
                    <a:pt x="8394" y="21331"/>
                  </a:lnTo>
                  <a:lnTo>
                    <a:pt x="9151" y="21475"/>
                  </a:lnTo>
                  <a:lnTo>
                    <a:pt x="9922" y="21566"/>
                  </a:lnTo>
                  <a:lnTo>
                    <a:pt x="10706" y="21600"/>
                  </a:lnTo>
                  <a:lnTo>
                    <a:pt x="11501" y="21577"/>
                  </a:lnTo>
                  <a:lnTo>
                    <a:pt x="12303" y="21494"/>
                  </a:lnTo>
                  <a:lnTo>
                    <a:pt x="13097" y="21352"/>
                  </a:lnTo>
                  <a:lnTo>
                    <a:pt x="13867" y="21156"/>
                  </a:lnTo>
                  <a:lnTo>
                    <a:pt x="14611" y="20907"/>
                  </a:lnTo>
                  <a:lnTo>
                    <a:pt x="15328" y="20607"/>
                  </a:lnTo>
                  <a:lnTo>
                    <a:pt x="16015" y="20259"/>
                  </a:lnTo>
                  <a:lnTo>
                    <a:pt x="16672" y="19866"/>
                  </a:lnTo>
                  <a:lnTo>
                    <a:pt x="17295" y="19430"/>
                  </a:lnTo>
                  <a:lnTo>
                    <a:pt x="17884" y="18953"/>
                  </a:lnTo>
                  <a:lnTo>
                    <a:pt x="18436" y="18437"/>
                  </a:lnTo>
                  <a:lnTo>
                    <a:pt x="18950" y="17885"/>
                  </a:lnTo>
                  <a:lnTo>
                    <a:pt x="19424" y="17299"/>
                  </a:lnTo>
                  <a:lnTo>
                    <a:pt x="19857" y="16682"/>
                  </a:lnTo>
                  <a:lnTo>
                    <a:pt x="20246" y="16035"/>
                  </a:lnTo>
                  <a:lnTo>
                    <a:pt x="20589" y="15362"/>
                  </a:lnTo>
                  <a:lnTo>
                    <a:pt x="20886" y="14665"/>
                  </a:lnTo>
                  <a:lnTo>
                    <a:pt x="21134" y="13945"/>
                  </a:lnTo>
                  <a:lnTo>
                    <a:pt x="21331" y="13206"/>
                  </a:lnTo>
                  <a:lnTo>
                    <a:pt x="21475" y="12449"/>
                  </a:lnTo>
                  <a:lnTo>
                    <a:pt x="21566" y="11678"/>
                  </a:lnTo>
                  <a:lnTo>
                    <a:pt x="21600" y="10894"/>
                  </a:lnTo>
                  <a:lnTo>
                    <a:pt x="21577" y="10099"/>
                  </a:lnTo>
                  <a:lnTo>
                    <a:pt x="21494" y="9297"/>
                  </a:lnTo>
                  <a:lnTo>
                    <a:pt x="21352" y="8503"/>
                  </a:lnTo>
                  <a:lnTo>
                    <a:pt x="21156" y="7733"/>
                  </a:lnTo>
                  <a:lnTo>
                    <a:pt x="20907" y="6989"/>
                  </a:lnTo>
                  <a:lnTo>
                    <a:pt x="20607" y="6272"/>
                  </a:lnTo>
                  <a:lnTo>
                    <a:pt x="20259" y="5585"/>
                  </a:lnTo>
                  <a:lnTo>
                    <a:pt x="19866" y="4929"/>
                  </a:lnTo>
                  <a:lnTo>
                    <a:pt x="19430" y="4305"/>
                  </a:lnTo>
                  <a:lnTo>
                    <a:pt x="18953" y="3716"/>
                  </a:lnTo>
                  <a:lnTo>
                    <a:pt x="18437" y="3164"/>
                  </a:lnTo>
                  <a:lnTo>
                    <a:pt x="17885" y="2650"/>
                  </a:lnTo>
                  <a:lnTo>
                    <a:pt x="17299" y="2176"/>
                  </a:lnTo>
                  <a:lnTo>
                    <a:pt x="16682" y="1743"/>
                  </a:lnTo>
                  <a:lnTo>
                    <a:pt x="16035" y="1354"/>
                  </a:lnTo>
                  <a:lnTo>
                    <a:pt x="15362" y="1011"/>
                  </a:lnTo>
                  <a:lnTo>
                    <a:pt x="14665" y="714"/>
                  </a:lnTo>
                  <a:lnTo>
                    <a:pt x="13945" y="466"/>
                  </a:lnTo>
                  <a:lnTo>
                    <a:pt x="13206" y="269"/>
                  </a:lnTo>
                  <a:lnTo>
                    <a:pt x="12449" y="125"/>
                  </a:lnTo>
                  <a:lnTo>
                    <a:pt x="11678" y="34"/>
                  </a:lnTo>
                  <a:lnTo>
                    <a:pt x="10894" y="0"/>
                  </a:lnTo>
                  <a:close/>
                </a:path>
              </a:pathLst>
            </a:custGeom>
            <a:solidFill>
              <a:srgbClr val="9133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67" name="object 9"/>
          <p:cNvSpPr txBox="1"/>
          <p:nvPr>
            <p:ph type="title"/>
          </p:nvPr>
        </p:nvSpPr>
        <p:spPr>
          <a:xfrm>
            <a:off x="2504705" y="4073831"/>
            <a:ext cx="930911" cy="526415"/>
          </a:xfrm>
          <a:prstGeom prst="rect">
            <a:avLst/>
          </a:prstGeom>
        </p:spPr>
        <p:txBody>
          <a:bodyPr/>
          <a:lstStyle>
            <a:lvl1pPr indent="12700">
              <a:spcBef>
                <a:spcPts val="100"/>
              </a:spcBef>
              <a:defRPr spc="-100"/>
            </a:lvl1pPr>
          </a:lstStyle>
          <a:p>
            <a:pPr/>
            <a:r>
              <a:t>299,-</a:t>
            </a:r>
          </a:p>
        </p:txBody>
      </p:sp>
      <p:sp>
        <p:nvSpPr>
          <p:cNvPr id="68" name="object 10"/>
          <p:cNvSpPr txBox="1"/>
          <p:nvPr/>
        </p:nvSpPr>
        <p:spPr>
          <a:xfrm>
            <a:off x="5986764" y="4092290"/>
            <a:ext cx="930911" cy="4566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b="1" spc="50" sz="3200">
                <a:solidFill>
                  <a:srgbClr val="F99D1C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3</a:t>
            </a:r>
            <a:r>
              <a:rPr spc="40"/>
              <a:t>6</a:t>
            </a:r>
            <a:r>
              <a:t>5</a:t>
            </a:r>
            <a:r>
              <a:rPr spc="-469"/>
              <a:t>,</a:t>
            </a:r>
            <a:r>
              <a:t>-</a:t>
            </a:r>
          </a:p>
        </p:txBody>
      </p:sp>
      <p:grpSp>
        <p:nvGrpSpPr>
          <p:cNvPr id="71" name="object 11"/>
          <p:cNvGrpSpPr/>
          <p:nvPr/>
        </p:nvGrpSpPr>
        <p:grpSpPr>
          <a:xfrm>
            <a:off x="906220" y="5662803"/>
            <a:ext cx="2713565" cy="2833184"/>
            <a:chOff x="0" y="0"/>
            <a:chExt cx="2713563" cy="2833183"/>
          </a:xfrm>
        </p:grpSpPr>
        <p:pic>
          <p:nvPicPr>
            <p:cNvPr id="69" name="object 12" descr="object 12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2333791" cy="273738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70" name="object 13"/>
            <p:cNvSpPr/>
            <p:nvPr/>
          </p:nvSpPr>
          <p:spPr>
            <a:xfrm>
              <a:off x="1436921" y="1556528"/>
              <a:ext cx="1276643" cy="12766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94" y="0"/>
                  </a:moveTo>
                  <a:lnTo>
                    <a:pt x="10099" y="23"/>
                  </a:lnTo>
                  <a:lnTo>
                    <a:pt x="9297" y="106"/>
                  </a:lnTo>
                  <a:lnTo>
                    <a:pt x="8503" y="248"/>
                  </a:lnTo>
                  <a:lnTo>
                    <a:pt x="7733" y="444"/>
                  </a:lnTo>
                  <a:lnTo>
                    <a:pt x="6989" y="693"/>
                  </a:lnTo>
                  <a:lnTo>
                    <a:pt x="6272" y="993"/>
                  </a:lnTo>
                  <a:lnTo>
                    <a:pt x="5585" y="1341"/>
                  </a:lnTo>
                  <a:lnTo>
                    <a:pt x="4928" y="1734"/>
                  </a:lnTo>
                  <a:lnTo>
                    <a:pt x="4305" y="2170"/>
                  </a:lnTo>
                  <a:lnTo>
                    <a:pt x="3716" y="2647"/>
                  </a:lnTo>
                  <a:lnTo>
                    <a:pt x="3164" y="3163"/>
                  </a:lnTo>
                  <a:lnTo>
                    <a:pt x="2650" y="3715"/>
                  </a:lnTo>
                  <a:lnTo>
                    <a:pt x="2176" y="4301"/>
                  </a:lnTo>
                  <a:lnTo>
                    <a:pt x="1743" y="4918"/>
                  </a:lnTo>
                  <a:lnTo>
                    <a:pt x="1354" y="5565"/>
                  </a:lnTo>
                  <a:lnTo>
                    <a:pt x="1011" y="6238"/>
                  </a:lnTo>
                  <a:lnTo>
                    <a:pt x="714" y="6936"/>
                  </a:lnTo>
                  <a:lnTo>
                    <a:pt x="466" y="7655"/>
                  </a:lnTo>
                  <a:lnTo>
                    <a:pt x="269" y="8394"/>
                  </a:lnTo>
                  <a:lnTo>
                    <a:pt x="125" y="9151"/>
                  </a:lnTo>
                  <a:lnTo>
                    <a:pt x="34" y="9922"/>
                  </a:lnTo>
                  <a:lnTo>
                    <a:pt x="0" y="10706"/>
                  </a:lnTo>
                  <a:lnTo>
                    <a:pt x="23" y="11501"/>
                  </a:lnTo>
                  <a:lnTo>
                    <a:pt x="106" y="12303"/>
                  </a:lnTo>
                  <a:lnTo>
                    <a:pt x="248" y="13097"/>
                  </a:lnTo>
                  <a:lnTo>
                    <a:pt x="444" y="13867"/>
                  </a:lnTo>
                  <a:lnTo>
                    <a:pt x="693" y="14611"/>
                  </a:lnTo>
                  <a:lnTo>
                    <a:pt x="993" y="15328"/>
                  </a:lnTo>
                  <a:lnTo>
                    <a:pt x="1341" y="16015"/>
                  </a:lnTo>
                  <a:lnTo>
                    <a:pt x="1734" y="16672"/>
                  </a:lnTo>
                  <a:lnTo>
                    <a:pt x="2170" y="17295"/>
                  </a:lnTo>
                  <a:lnTo>
                    <a:pt x="2647" y="17884"/>
                  </a:lnTo>
                  <a:lnTo>
                    <a:pt x="3163" y="18436"/>
                  </a:lnTo>
                  <a:lnTo>
                    <a:pt x="3715" y="18950"/>
                  </a:lnTo>
                  <a:lnTo>
                    <a:pt x="4301" y="19424"/>
                  </a:lnTo>
                  <a:lnTo>
                    <a:pt x="4918" y="19857"/>
                  </a:lnTo>
                  <a:lnTo>
                    <a:pt x="5565" y="20246"/>
                  </a:lnTo>
                  <a:lnTo>
                    <a:pt x="6238" y="20589"/>
                  </a:lnTo>
                  <a:lnTo>
                    <a:pt x="6935" y="20886"/>
                  </a:lnTo>
                  <a:lnTo>
                    <a:pt x="7655" y="21134"/>
                  </a:lnTo>
                  <a:lnTo>
                    <a:pt x="8394" y="21331"/>
                  </a:lnTo>
                  <a:lnTo>
                    <a:pt x="9151" y="21475"/>
                  </a:lnTo>
                  <a:lnTo>
                    <a:pt x="9922" y="21566"/>
                  </a:lnTo>
                  <a:lnTo>
                    <a:pt x="10706" y="21600"/>
                  </a:lnTo>
                  <a:lnTo>
                    <a:pt x="11501" y="21577"/>
                  </a:lnTo>
                  <a:lnTo>
                    <a:pt x="12303" y="21494"/>
                  </a:lnTo>
                  <a:lnTo>
                    <a:pt x="13097" y="21352"/>
                  </a:lnTo>
                  <a:lnTo>
                    <a:pt x="13867" y="21156"/>
                  </a:lnTo>
                  <a:lnTo>
                    <a:pt x="14611" y="20907"/>
                  </a:lnTo>
                  <a:lnTo>
                    <a:pt x="15328" y="20607"/>
                  </a:lnTo>
                  <a:lnTo>
                    <a:pt x="16015" y="20259"/>
                  </a:lnTo>
                  <a:lnTo>
                    <a:pt x="16672" y="19866"/>
                  </a:lnTo>
                  <a:lnTo>
                    <a:pt x="17295" y="19430"/>
                  </a:lnTo>
                  <a:lnTo>
                    <a:pt x="17884" y="18953"/>
                  </a:lnTo>
                  <a:lnTo>
                    <a:pt x="18436" y="18437"/>
                  </a:lnTo>
                  <a:lnTo>
                    <a:pt x="18950" y="17885"/>
                  </a:lnTo>
                  <a:lnTo>
                    <a:pt x="19424" y="17299"/>
                  </a:lnTo>
                  <a:lnTo>
                    <a:pt x="19857" y="16682"/>
                  </a:lnTo>
                  <a:lnTo>
                    <a:pt x="20246" y="16035"/>
                  </a:lnTo>
                  <a:lnTo>
                    <a:pt x="20589" y="15362"/>
                  </a:lnTo>
                  <a:lnTo>
                    <a:pt x="20886" y="14665"/>
                  </a:lnTo>
                  <a:lnTo>
                    <a:pt x="21134" y="13945"/>
                  </a:lnTo>
                  <a:lnTo>
                    <a:pt x="21331" y="13206"/>
                  </a:lnTo>
                  <a:lnTo>
                    <a:pt x="21475" y="12449"/>
                  </a:lnTo>
                  <a:lnTo>
                    <a:pt x="21566" y="11678"/>
                  </a:lnTo>
                  <a:lnTo>
                    <a:pt x="21600" y="10894"/>
                  </a:lnTo>
                  <a:lnTo>
                    <a:pt x="21577" y="10099"/>
                  </a:lnTo>
                  <a:lnTo>
                    <a:pt x="21494" y="9297"/>
                  </a:lnTo>
                  <a:lnTo>
                    <a:pt x="21352" y="8503"/>
                  </a:lnTo>
                  <a:lnTo>
                    <a:pt x="21156" y="7733"/>
                  </a:lnTo>
                  <a:lnTo>
                    <a:pt x="20907" y="6989"/>
                  </a:lnTo>
                  <a:lnTo>
                    <a:pt x="20607" y="6272"/>
                  </a:lnTo>
                  <a:lnTo>
                    <a:pt x="20259" y="5585"/>
                  </a:lnTo>
                  <a:lnTo>
                    <a:pt x="19866" y="4929"/>
                  </a:lnTo>
                  <a:lnTo>
                    <a:pt x="19430" y="4305"/>
                  </a:lnTo>
                  <a:lnTo>
                    <a:pt x="18953" y="3716"/>
                  </a:lnTo>
                  <a:lnTo>
                    <a:pt x="18437" y="3164"/>
                  </a:lnTo>
                  <a:lnTo>
                    <a:pt x="17885" y="2650"/>
                  </a:lnTo>
                  <a:lnTo>
                    <a:pt x="17299" y="2176"/>
                  </a:lnTo>
                  <a:lnTo>
                    <a:pt x="16682" y="1743"/>
                  </a:lnTo>
                  <a:lnTo>
                    <a:pt x="16035" y="1354"/>
                  </a:lnTo>
                  <a:lnTo>
                    <a:pt x="15362" y="1011"/>
                  </a:lnTo>
                  <a:lnTo>
                    <a:pt x="14665" y="714"/>
                  </a:lnTo>
                  <a:lnTo>
                    <a:pt x="13945" y="466"/>
                  </a:lnTo>
                  <a:lnTo>
                    <a:pt x="13206" y="269"/>
                  </a:lnTo>
                  <a:lnTo>
                    <a:pt x="12449" y="125"/>
                  </a:lnTo>
                  <a:lnTo>
                    <a:pt x="11678" y="34"/>
                  </a:lnTo>
                  <a:lnTo>
                    <a:pt x="10894" y="0"/>
                  </a:lnTo>
                  <a:close/>
                </a:path>
              </a:pathLst>
            </a:custGeom>
            <a:solidFill>
              <a:srgbClr val="9133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72" name="object 14"/>
          <p:cNvSpPr txBox="1"/>
          <p:nvPr/>
        </p:nvSpPr>
        <p:spPr>
          <a:xfrm>
            <a:off x="359993" y="5672251"/>
            <a:ext cx="3331847" cy="29803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32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>
              <a:defRPr sz="32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>
              <a:defRPr sz="32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>
              <a:spcBef>
                <a:spcPts val="200"/>
              </a:spcBef>
              <a:defRPr sz="32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indent="2200275">
              <a:defRPr b="1" spc="-275" sz="3200">
                <a:solidFill>
                  <a:srgbClr val="F99D1C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199,-</a:t>
            </a:r>
          </a:p>
          <a:p>
            <a:pPr indent="222884">
              <a:spcBef>
                <a:spcPts val="400"/>
              </a:spcBef>
              <a:defRPr b="1" spc="-50" sz="1400">
                <a:solidFill>
                  <a:srgbClr val="91338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Halloween-</a:t>
            </a:r>
            <a:r>
              <a:rPr spc="-20"/>
              <a:t>pose</a:t>
            </a:r>
          </a:p>
          <a:p>
            <a:pPr indent="222884">
              <a:defRPr b="1" spc="-45" sz="1400">
                <a:solidFill>
                  <a:srgbClr val="91338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med </a:t>
            </a:r>
            <a:r>
              <a:rPr spc="-35"/>
              <a:t>innpakket</a:t>
            </a:r>
            <a:r>
              <a:rPr spc="-40"/>
              <a:t> </a:t>
            </a:r>
            <a:r>
              <a:rPr spc="-10"/>
              <a:t>knask</a:t>
            </a:r>
          </a:p>
          <a:p>
            <a:pPr indent="222884">
              <a:spcBef>
                <a:spcPts val="100"/>
              </a:spcBef>
              <a:defRPr b="1" spc="-35" sz="10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Innhold:</a:t>
            </a:r>
            <a:r>
              <a:rPr spc="60"/>
              <a:t> </a:t>
            </a:r>
            <a:r>
              <a:rPr b="0" spc="0"/>
              <a:t>500g</a:t>
            </a:r>
            <a:r>
              <a:rPr b="0" spc="60"/>
              <a:t> </a:t>
            </a:r>
            <a:r>
              <a:rPr b="0" spc="-9"/>
              <a:t>merkevaregodteri.</a:t>
            </a:r>
          </a:p>
        </p:txBody>
      </p:sp>
      <p:grpSp>
        <p:nvGrpSpPr>
          <p:cNvPr id="75" name="object 15"/>
          <p:cNvGrpSpPr/>
          <p:nvPr/>
        </p:nvGrpSpPr>
        <p:grpSpPr>
          <a:xfrm>
            <a:off x="4392002" y="5902895"/>
            <a:ext cx="2672898" cy="2591778"/>
            <a:chOff x="0" y="0"/>
            <a:chExt cx="2672897" cy="2591776"/>
          </a:xfrm>
        </p:grpSpPr>
        <p:pic>
          <p:nvPicPr>
            <p:cNvPr id="73" name="object 16" descr="object 16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1890699" cy="221089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74" name="object 17"/>
            <p:cNvSpPr/>
            <p:nvPr/>
          </p:nvSpPr>
          <p:spPr>
            <a:xfrm>
              <a:off x="1396253" y="1315120"/>
              <a:ext cx="1276645" cy="12766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94" y="0"/>
                  </a:moveTo>
                  <a:lnTo>
                    <a:pt x="10099" y="23"/>
                  </a:lnTo>
                  <a:lnTo>
                    <a:pt x="9297" y="106"/>
                  </a:lnTo>
                  <a:lnTo>
                    <a:pt x="8503" y="248"/>
                  </a:lnTo>
                  <a:lnTo>
                    <a:pt x="7733" y="444"/>
                  </a:lnTo>
                  <a:lnTo>
                    <a:pt x="6989" y="693"/>
                  </a:lnTo>
                  <a:lnTo>
                    <a:pt x="6272" y="993"/>
                  </a:lnTo>
                  <a:lnTo>
                    <a:pt x="5585" y="1341"/>
                  </a:lnTo>
                  <a:lnTo>
                    <a:pt x="4928" y="1734"/>
                  </a:lnTo>
                  <a:lnTo>
                    <a:pt x="4305" y="2170"/>
                  </a:lnTo>
                  <a:lnTo>
                    <a:pt x="3716" y="2647"/>
                  </a:lnTo>
                  <a:lnTo>
                    <a:pt x="3164" y="3163"/>
                  </a:lnTo>
                  <a:lnTo>
                    <a:pt x="2650" y="3715"/>
                  </a:lnTo>
                  <a:lnTo>
                    <a:pt x="2176" y="4301"/>
                  </a:lnTo>
                  <a:lnTo>
                    <a:pt x="1743" y="4918"/>
                  </a:lnTo>
                  <a:lnTo>
                    <a:pt x="1354" y="5565"/>
                  </a:lnTo>
                  <a:lnTo>
                    <a:pt x="1011" y="6238"/>
                  </a:lnTo>
                  <a:lnTo>
                    <a:pt x="714" y="6936"/>
                  </a:lnTo>
                  <a:lnTo>
                    <a:pt x="466" y="7655"/>
                  </a:lnTo>
                  <a:lnTo>
                    <a:pt x="269" y="8394"/>
                  </a:lnTo>
                  <a:lnTo>
                    <a:pt x="125" y="9151"/>
                  </a:lnTo>
                  <a:lnTo>
                    <a:pt x="34" y="9922"/>
                  </a:lnTo>
                  <a:lnTo>
                    <a:pt x="0" y="10706"/>
                  </a:lnTo>
                  <a:lnTo>
                    <a:pt x="23" y="11501"/>
                  </a:lnTo>
                  <a:lnTo>
                    <a:pt x="106" y="12303"/>
                  </a:lnTo>
                  <a:lnTo>
                    <a:pt x="248" y="13097"/>
                  </a:lnTo>
                  <a:lnTo>
                    <a:pt x="444" y="13867"/>
                  </a:lnTo>
                  <a:lnTo>
                    <a:pt x="693" y="14611"/>
                  </a:lnTo>
                  <a:lnTo>
                    <a:pt x="993" y="15328"/>
                  </a:lnTo>
                  <a:lnTo>
                    <a:pt x="1341" y="16015"/>
                  </a:lnTo>
                  <a:lnTo>
                    <a:pt x="1734" y="16672"/>
                  </a:lnTo>
                  <a:lnTo>
                    <a:pt x="2170" y="17295"/>
                  </a:lnTo>
                  <a:lnTo>
                    <a:pt x="2647" y="17884"/>
                  </a:lnTo>
                  <a:lnTo>
                    <a:pt x="3163" y="18436"/>
                  </a:lnTo>
                  <a:lnTo>
                    <a:pt x="3715" y="18950"/>
                  </a:lnTo>
                  <a:lnTo>
                    <a:pt x="4301" y="19424"/>
                  </a:lnTo>
                  <a:lnTo>
                    <a:pt x="4918" y="19857"/>
                  </a:lnTo>
                  <a:lnTo>
                    <a:pt x="5565" y="20246"/>
                  </a:lnTo>
                  <a:lnTo>
                    <a:pt x="6238" y="20589"/>
                  </a:lnTo>
                  <a:lnTo>
                    <a:pt x="6935" y="20886"/>
                  </a:lnTo>
                  <a:lnTo>
                    <a:pt x="7655" y="21134"/>
                  </a:lnTo>
                  <a:lnTo>
                    <a:pt x="8394" y="21331"/>
                  </a:lnTo>
                  <a:lnTo>
                    <a:pt x="9151" y="21475"/>
                  </a:lnTo>
                  <a:lnTo>
                    <a:pt x="9922" y="21566"/>
                  </a:lnTo>
                  <a:lnTo>
                    <a:pt x="10706" y="21600"/>
                  </a:lnTo>
                  <a:lnTo>
                    <a:pt x="11501" y="21577"/>
                  </a:lnTo>
                  <a:lnTo>
                    <a:pt x="12303" y="21494"/>
                  </a:lnTo>
                  <a:lnTo>
                    <a:pt x="13097" y="21352"/>
                  </a:lnTo>
                  <a:lnTo>
                    <a:pt x="13867" y="21156"/>
                  </a:lnTo>
                  <a:lnTo>
                    <a:pt x="14611" y="20907"/>
                  </a:lnTo>
                  <a:lnTo>
                    <a:pt x="15328" y="20607"/>
                  </a:lnTo>
                  <a:lnTo>
                    <a:pt x="16015" y="20259"/>
                  </a:lnTo>
                  <a:lnTo>
                    <a:pt x="16672" y="19866"/>
                  </a:lnTo>
                  <a:lnTo>
                    <a:pt x="17295" y="19430"/>
                  </a:lnTo>
                  <a:lnTo>
                    <a:pt x="17884" y="18953"/>
                  </a:lnTo>
                  <a:lnTo>
                    <a:pt x="18436" y="18437"/>
                  </a:lnTo>
                  <a:lnTo>
                    <a:pt x="18950" y="17885"/>
                  </a:lnTo>
                  <a:lnTo>
                    <a:pt x="19424" y="17299"/>
                  </a:lnTo>
                  <a:lnTo>
                    <a:pt x="19857" y="16682"/>
                  </a:lnTo>
                  <a:lnTo>
                    <a:pt x="20246" y="16035"/>
                  </a:lnTo>
                  <a:lnTo>
                    <a:pt x="20589" y="15362"/>
                  </a:lnTo>
                  <a:lnTo>
                    <a:pt x="20886" y="14665"/>
                  </a:lnTo>
                  <a:lnTo>
                    <a:pt x="21134" y="13945"/>
                  </a:lnTo>
                  <a:lnTo>
                    <a:pt x="21331" y="13206"/>
                  </a:lnTo>
                  <a:lnTo>
                    <a:pt x="21475" y="12449"/>
                  </a:lnTo>
                  <a:lnTo>
                    <a:pt x="21566" y="11678"/>
                  </a:lnTo>
                  <a:lnTo>
                    <a:pt x="21600" y="10894"/>
                  </a:lnTo>
                  <a:lnTo>
                    <a:pt x="21577" y="10099"/>
                  </a:lnTo>
                  <a:lnTo>
                    <a:pt x="21494" y="9297"/>
                  </a:lnTo>
                  <a:lnTo>
                    <a:pt x="21352" y="8503"/>
                  </a:lnTo>
                  <a:lnTo>
                    <a:pt x="21156" y="7733"/>
                  </a:lnTo>
                  <a:lnTo>
                    <a:pt x="20907" y="6989"/>
                  </a:lnTo>
                  <a:lnTo>
                    <a:pt x="20607" y="6272"/>
                  </a:lnTo>
                  <a:lnTo>
                    <a:pt x="20259" y="5585"/>
                  </a:lnTo>
                  <a:lnTo>
                    <a:pt x="19866" y="4929"/>
                  </a:lnTo>
                  <a:lnTo>
                    <a:pt x="19430" y="4305"/>
                  </a:lnTo>
                  <a:lnTo>
                    <a:pt x="18953" y="3716"/>
                  </a:lnTo>
                  <a:lnTo>
                    <a:pt x="18437" y="3164"/>
                  </a:lnTo>
                  <a:lnTo>
                    <a:pt x="17885" y="2650"/>
                  </a:lnTo>
                  <a:lnTo>
                    <a:pt x="17299" y="2176"/>
                  </a:lnTo>
                  <a:lnTo>
                    <a:pt x="16682" y="1743"/>
                  </a:lnTo>
                  <a:lnTo>
                    <a:pt x="16035" y="1354"/>
                  </a:lnTo>
                  <a:lnTo>
                    <a:pt x="15362" y="1011"/>
                  </a:lnTo>
                  <a:lnTo>
                    <a:pt x="14665" y="714"/>
                  </a:lnTo>
                  <a:lnTo>
                    <a:pt x="13945" y="466"/>
                  </a:lnTo>
                  <a:lnTo>
                    <a:pt x="13206" y="269"/>
                  </a:lnTo>
                  <a:lnTo>
                    <a:pt x="12449" y="125"/>
                  </a:lnTo>
                  <a:lnTo>
                    <a:pt x="11678" y="34"/>
                  </a:lnTo>
                  <a:lnTo>
                    <a:pt x="10894" y="0"/>
                  </a:lnTo>
                  <a:close/>
                </a:path>
              </a:pathLst>
            </a:custGeom>
            <a:solidFill>
              <a:srgbClr val="9133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76" name="object 18"/>
          <p:cNvSpPr txBox="1"/>
          <p:nvPr/>
        </p:nvSpPr>
        <p:spPr>
          <a:xfrm>
            <a:off x="3865396" y="5667311"/>
            <a:ext cx="3331847" cy="29803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32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>
              <a:defRPr sz="32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>
              <a:defRPr sz="32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>
              <a:spcBef>
                <a:spcPts val="200"/>
              </a:spcBef>
              <a:defRPr sz="3200"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indent="2136775">
              <a:defRPr b="1" spc="104" sz="3200">
                <a:solidFill>
                  <a:srgbClr val="F99D1C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15</a:t>
            </a:r>
            <a:r>
              <a:rPr spc="40"/>
              <a:t>0</a:t>
            </a:r>
            <a:r>
              <a:rPr spc="-415"/>
              <a:t>,</a:t>
            </a:r>
            <a:r>
              <a:t>-</a:t>
            </a:r>
          </a:p>
          <a:p>
            <a:pPr marR="1424939" indent="151764">
              <a:spcBef>
                <a:spcPts val="400"/>
              </a:spcBef>
              <a:defRPr b="1" spc="-45" sz="1400">
                <a:solidFill>
                  <a:srgbClr val="91338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Halloween </a:t>
            </a:r>
            <a:r>
              <a:rPr spc="-40"/>
              <a:t>hodeskalle </a:t>
            </a:r>
            <a:r>
              <a:t>med </a:t>
            </a:r>
            <a:r>
              <a:rPr spc="-35"/>
              <a:t>innpakket</a:t>
            </a:r>
            <a:r>
              <a:rPr spc="-40"/>
              <a:t> </a:t>
            </a:r>
            <a:r>
              <a:rPr spc="-10"/>
              <a:t>knask</a:t>
            </a:r>
          </a:p>
          <a:p>
            <a:pPr indent="151764">
              <a:spcBef>
                <a:spcPts val="100"/>
              </a:spcBef>
              <a:defRPr b="1" spc="-35" sz="10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Innhold:</a:t>
            </a:r>
            <a:r>
              <a:rPr spc="60"/>
              <a:t> </a:t>
            </a:r>
            <a:r>
              <a:rPr b="0" spc="0"/>
              <a:t>200g</a:t>
            </a:r>
            <a:r>
              <a:rPr b="0" spc="60"/>
              <a:t> </a:t>
            </a:r>
            <a:r>
              <a:rPr b="0" spc="-9"/>
              <a:t>merkevaregodteri.</a:t>
            </a:r>
          </a:p>
        </p:txBody>
      </p:sp>
      <p:sp>
        <p:nvSpPr>
          <p:cNvPr id="77" name="object 19"/>
          <p:cNvSpPr txBox="1"/>
          <p:nvPr/>
        </p:nvSpPr>
        <p:spPr>
          <a:xfrm>
            <a:off x="563298" y="4756041"/>
            <a:ext cx="2146937" cy="5546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b="1" spc="-40" sz="1400">
                <a:solidFill>
                  <a:srgbClr val="91338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Halloween-</a:t>
            </a:r>
            <a:r>
              <a:rPr spc="-20"/>
              <a:t>bøtte</a:t>
            </a:r>
          </a:p>
          <a:p>
            <a:pPr indent="12700">
              <a:defRPr b="1" spc="-45" sz="1400">
                <a:solidFill>
                  <a:srgbClr val="91338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med</a:t>
            </a:r>
            <a:r>
              <a:rPr spc="-25"/>
              <a:t> </a:t>
            </a:r>
            <a:r>
              <a:t>innpakkede</a:t>
            </a:r>
            <a:r>
              <a:rPr spc="-20"/>
              <a:t> </a:t>
            </a:r>
            <a:r>
              <a:rPr spc="-10"/>
              <a:t>favoritter</a:t>
            </a:r>
          </a:p>
          <a:p>
            <a:pPr indent="12700">
              <a:spcBef>
                <a:spcPts val="100"/>
              </a:spcBef>
              <a:defRPr b="1" spc="-35" sz="10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Innhold:</a:t>
            </a:r>
            <a:r>
              <a:rPr spc="79"/>
              <a:t> </a:t>
            </a:r>
            <a:r>
              <a:rPr b="0" spc="0"/>
              <a:t>900g</a:t>
            </a:r>
            <a:r>
              <a:rPr b="0" spc="85"/>
              <a:t> </a:t>
            </a:r>
            <a:r>
              <a:rPr b="0" spc="-9"/>
              <a:t>merkevaregodteri.</a:t>
            </a:r>
          </a:p>
        </p:txBody>
      </p:sp>
      <p:sp>
        <p:nvSpPr>
          <p:cNvPr id="78" name="object 20"/>
          <p:cNvSpPr txBox="1"/>
          <p:nvPr/>
        </p:nvSpPr>
        <p:spPr>
          <a:xfrm>
            <a:off x="4019298" y="4752440"/>
            <a:ext cx="1889761" cy="5546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b="1" spc="-50" sz="1400">
                <a:solidFill>
                  <a:srgbClr val="91338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Halloween-</a:t>
            </a:r>
            <a:r>
              <a:rPr spc="-20"/>
              <a:t>sekk</a:t>
            </a:r>
          </a:p>
          <a:p>
            <a:pPr indent="12700">
              <a:defRPr b="1" spc="-45" sz="1400">
                <a:solidFill>
                  <a:srgbClr val="91338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med </a:t>
            </a:r>
            <a:r>
              <a:rPr spc="-35"/>
              <a:t>innpakket</a:t>
            </a:r>
            <a:r>
              <a:rPr spc="-40"/>
              <a:t> </a:t>
            </a:r>
            <a:r>
              <a:rPr spc="-10"/>
              <a:t>knask</a:t>
            </a:r>
          </a:p>
          <a:p>
            <a:pPr indent="12700">
              <a:spcBef>
                <a:spcPts val="100"/>
              </a:spcBef>
              <a:defRPr b="1" spc="-35" sz="100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Innhold:</a:t>
            </a:r>
            <a:r>
              <a:rPr spc="-19"/>
              <a:t> </a:t>
            </a:r>
            <a:r>
              <a:rPr b="0" spc="-9"/>
              <a:t>1300g</a:t>
            </a:r>
            <a:r>
              <a:rPr b="0" spc="-19"/>
              <a:t> </a:t>
            </a:r>
            <a:r>
              <a:rPr b="0" spc="-9"/>
              <a:t>merkevaregodteri</a:t>
            </a:r>
          </a:p>
        </p:txBody>
      </p:sp>
      <p:sp>
        <p:nvSpPr>
          <p:cNvPr id="79" name="object 21"/>
          <p:cNvSpPr/>
          <p:nvPr/>
        </p:nvSpPr>
        <p:spPr>
          <a:xfrm>
            <a:off x="1367998" y="559423"/>
            <a:ext cx="565722" cy="9764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8285" y="0"/>
                </a:moveTo>
                <a:lnTo>
                  <a:pt x="0" y="2800"/>
                </a:lnTo>
                <a:lnTo>
                  <a:pt x="0" y="19200"/>
                </a:lnTo>
                <a:lnTo>
                  <a:pt x="8285" y="19200"/>
                </a:lnTo>
                <a:lnTo>
                  <a:pt x="7151" y="18036"/>
                </a:lnTo>
                <a:lnTo>
                  <a:pt x="6386" y="16932"/>
                </a:lnTo>
                <a:lnTo>
                  <a:pt x="5955" y="15813"/>
                </a:lnTo>
                <a:lnTo>
                  <a:pt x="5819" y="14600"/>
                </a:lnTo>
                <a:lnTo>
                  <a:pt x="5998" y="13678"/>
                </a:lnTo>
                <a:lnTo>
                  <a:pt x="6524" y="12817"/>
                </a:lnTo>
                <a:lnTo>
                  <a:pt x="7384" y="12046"/>
                </a:lnTo>
                <a:lnTo>
                  <a:pt x="8561" y="11395"/>
                </a:lnTo>
                <a:lnTo>
                  <a:pt x="10042" y="10894"/>
                </a:lnTo>
                <a:lnTo>
                  <a:pt x="11813" y="10571"/>
                </a:lnTo>
                <a:lnTo>
                  <a:pt x="13858" y="10457"/>
                </a:lnTo>
                <a:lnTo>
                  <a:pt x="13858" y="21600"/>
                </a:lnTo>
                <a:lnTo>
                  <a:pt x="15056" y="20799"/>
                </a:lnTo>
                <a:lnTo>
                  <a:pt x="16130" y="19942"/>
                </a:lnTo>
                <a:lnTo>
                  <a:pt x="17087" y="19035"/>
                </a:lnTo>
                <a:lnTo>
                  <a:pt x="17931" y="18085"/>
                </a:lnTo>
                <a:lnTo>
                  <a:pt x="18670" y="17096"/>
                </a:lnTo>
                <a:lnTo>
                  <a:pt x="19310" y="16076"/>
                </a:lnTo>
                <a:lnTo>
                  <a:pt x="19856" y="15031"/>
                </a:lnTo>
                <a:lnTo>
                  <a:pt x="20315" y="13965"/>
                </a:lnTo>
                <a:lnTo>
                  <a:pt x="20693" y="12886"/>
                </a:lnTo>
                <a:lnTo>
                  <a:pt x="20995" y="11799"/>
                </a:lnTo>
                <a:lnTo>
                  <a:pt x="21229" y="10710"/>
                </a:lnTo>
                <a:lnTo>
                  <a:pt x="21401" y="9626"/>
                </a:lnTo>
                <a:lnTo>
                  <a:pt x="21516" y="8551"/>
                </a:lnTo>
                <a:lnTo>
                  <a:pt x="21580" y="7493"/>
                </a:lnTo>
                <a:lnTo>
                  <a:pt x="21600" y="6457"/>
                </a:lnTo>
                <a:lnTo>
                  <a:pt x="21600" y="57"/>
                </a:lnTo>
                <a:lnTo>
                  <a:pt x="13513" y="1200"/>
                </a:lnTo>
                <a:lnTo>
                  <a:pt x="13513" y="8400"/>
                </a:lnTo>
                <a:lnTo>
                  <a:pt x="8285" y="7657"/>
                </a:lnTo>
                <a:lnTo>
                  <a:pt x="8285" y="0"/>
                </a:lnTo>
                <a:close/>
              </a:path>
            </a:pathLst>
          </a:custGeom>
          <a:solidFill>
            <a:srgbClr val="913388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80" name="Figur"/>
          <p:cNvSpPr/>
          <p:nvPr/>
        </p:nvSpPr>
        <p:spPr>
          <a:xfrm>
            <a:off x="2058972" y="939154"/>
            <a:ext cx="459828" cy="5269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0875" y="0"/>
                </a:moveTo>
                <a:lnTo>
                  <a:pt x="5219" y="0"/>
                </a:lnTo>
                <a:lnTo>
                  <a:pt x="7473" y="272"/>
                </a:lnTo>
                <a:lnTo>
                  <a:pt x="9382" y="1065"/>
                </a:lnTo>
                <a:lnTo>
                  <a:pt x="10892" y="2345"/>
                </a:lnTo>
                <a:lnTo>
                  <a:pt x="11953" y="4076"/>
                </a:lnTo>
                <a:lnTo>
                  <a:pt x="0" y="8312"/>
                </a:lnTo>
                <a:lnTo>
                  <a:pt x="117" y="10483"/>
                </a:lnTo>
                <a:lnTo>
                  <a:pt x="469" y="12480"/>
                </a:lnTo>
                <a:lnTo>
                  <a:pt x="1059" y="14317"/>
                </a:lnTo>
                <a:lnTo>
                  <a:pt x="1889" y="16008"/>
                </a:lnTo>
                <a:lnTo>
                  <a:pt x="2960" y="17568"/>
                </a:lnTo>
                <a:lnTo>
                  <a:pt x="4275" y="19010"/>
                </a:lnTo>
                <a:lnTo>
                  <a:pt x="5836" y="20350"/>
                </a:lnTo>
                <a:lnTo>
                  <a:pt x="7646" y="21600"/>
                </a:lnTo>
                <a:lnTo>
                  <a:pt x="20787" y="15565"/>
                </a:lnTo>
                <a:lnTo>
                  <a:pt x="12196" y="15565"/>
                </a:lnTo>
                <a:lnTo>
                  <a:pt x="10246" y="14613"/>
                </a:lnTo>
                <a:lnTo>
                  <a:pt x="8798" y="13269"/>
                </a:lnTo>
                <a:lnTo>
                  <a:pt x="7895" y="11537"/>
                </a:lnTo>
                <a:lnTo>
                  <a:pt x="7584" y="9424"/>
                </a:lnTo>
                <a:lnTo>
                  <a:pt x="12378" y="5241"/>
                </a:lnTo>
                <a:lnTo>
                  <a:pt x="19350" y="5241"/>
                </a:lnTo>
                <a:lnTo>
                  <a:pt x="19597" y="4090"/>
                </a:lnTo>
                <a:lnTo>
                  <a:pt x="20382" y="2229"/>
                </a:lnTo>
                <a:lnTo>
                  <a:pt x="21600" y="318"/>
                </a:lnTo>
                <a:lnTo>
                  <a:pt x="20875" y="0"/>
                </a:lnTo>
                <a:close/>
              </a:path>
            </a:pathLst>
          </a:custGeom>
          <a:solidFill>
            <a:srgbClr val="913388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81" name="Figur"/>
          <p:cNvSpPr/>
          <p:nvPr/>
        </p:nvSpPr>
        <p:spPr>
          <a:xfrm>
            <a:off x="2066718" y="806122"/>
            <a:ext cx="436659" cy="1717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8497" y="0"/>
                </a:moveTo>
                <a:lnTo>
                  <a:pt x="0" y="21600"/>
                </a:lnTo>
                <a:lnTo>
                  <a:pt x="1149" y="19400"/>
                </a:lnTo>
                <a:lnTo>
                  <a:pt x="2340" y="17885"/>
                </a:lnTo>
                <a:lnTo>
                  <a:pt x="3640" y="17010"/>
                </a:lnTo>
                <a:lnTo>
                  <a:pt x="5112" y="16728"/>
                </a:lnTo>
                <a:lnTo>
                  <a:pt x="21600" y="16728"/>
                </a:lnTo>
                <a:lnTo>
                  <a:pt x="8497" y="0"/>
                </a:lnTo>
                <a:close/>
              </a:path>
            </a:pathLst>
          </a:custGeom>
          <a:solidFill>
            <a:srgbClr val="913388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82" name="Figur"/>
          <p:cNvSpPr/>
          <p:nvPr/>
        </p:nvSpPr>
        <p:spPr>
          <a:xfrm>
            <a:off x="2318597" y="1067030"/>
            <a:ext cx="197613" cy="2518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6648" y="0"/>
                </a:moveTo>
                <a:lnTo>
                  <a:pt x="423" y="0"/>
                </a:lnTo>
                <a:lnTo>
                  <a:pt x="875" y="2750"/>
                </a:lnTo>
                <a:lnTo>
                  <a:pt x="1182" y="5220"/>
                </a:lnTo>
                <a:lnTo>
                  <a:pt x="1356" y="7711"/>
                </a:lnTo>
                <a:lnTo>
                  <a:pt x="1406" y="10250"/>
                </a:lnTo>
                <a:lnTo>
                  <a:pt x="1399" y="10968"/>
                </a:lnTo>
                <a:lnTo>
                  <a:pt x="1339" y="13174"/>
                </a:lnTo>
                <a:lnTo>
                  <a:pt x="1330" y="13484"/>
                </a:lnTo>
                <a:lnTo>
                  <a:pt x="1076" y="16103"/>
                </a:lnTo>
                <a:lnTo>
                  <a:pt x="637" y="18701"/>
                </a:lnTo>
                <a:lnTo>
                  <a:pt x="0" y="21600"/>
                </a:lnTo>
                <a:lnTo>
                  <a:pt x="19991" y="21600"/>
                </a:lnTo>
                <a:lnTo>
                  <a:pt x="21600" y="20936"/>
                </a:lnTo>
                <a:lnTo>
                  <a:pt x="19109" y="17373"/>
                </a:lnTo>
                <a:lnTo>
                  <a:pt x="17347" y="13874"/>
                </a:lnTo>
                <a:lnTo>
                  <a:pt x="16299" y="10250"/>
                </a:lnTo>
                <a:lnTo>
                  <a:pt x="15963" y="6425"/>
                </a:lnTo>
                <a:lnTo>
                  <a:pt x="15953" y="6315"/>
                </a:lnTo>
                <a:lnTo>
                  <a:pt x="16244" y="1693"/>
                </a:lnTo>
                <a:lnTo>
                  <a:pt x="16648" y="0"/>
                </a:lnTo>
                <a:close/>
              </a:path>
            </a:pathLst>
          </a:custGeom>
          <a:solidFill>
            <a:srgbClr val="913388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83" name="object 23"/>
          <p:cNvSpPr/>
          <p:nvPr/>
        </p:nvSpPr>
        <p:spPr>
          <a:xfrm>
            <a:off x="2673119" y="594291"/>
            <a:ext cx="191162" cy="8679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0"/>
                </a:moveTo>
                <a:lnTo>
                  <a:pt x="0" y="3150"/>
                </a:lnTo>
                <a:lnTo>
                  <a:pt x="0" y="21600"/>
                </a:lnTo>
                <a:lnTo>
                  <a:pt x="8756" y="21600"/>
                </a:lnTo>
                <a:lnTo>
                  <a:pt x="10413" y="20293"/>
                </a:lnTo>
                <a:lnTo>
                  <a:pt x="11935" y="19054"/>
                </a:lnTo>
                <a:lnTo>
                  <a:pt x="13327" y="17868"/>
                </a:lnTo>
                <a:lnTo>
                  <a:pt x="14592" y="16725"/>
                </a:lnTo>
                <a:lnTo>
                  <a:pt x="15736" y="15611"/>
                </a:lnTo>
                <a:lnTo>
                  <a:pt x="16762" y="14514"/>
                </a:lnTo>
                <a:lnTo>
                  <a:pt x="17676" y="13422"/>
                </a:lnTo>
                <a:lnTo>
                  <a:pt x="18482" y="12321"/>
                </a:lnTo>
                <a:lnTo>
                  <a:pt x="19184" y="11201"/>
                </a:lnTo>
                <a:lnTo>
                  <a:pt x="19787" y="10047"/>
                </a:lnTo>
                <a:lnTo>
                  <a:pt x="20294" y="8848"/>
                </a:lnTo>
                <a:lnTo>
                  <a:pt x="20712" y="7591"/>
                </a:lnTo>
                <a:lnTo>
                  <a:pt x="21044" y="6263"/>
                </a:lnTo>
                <a:lnTo>
                  <a:pt x="21294" y="4853"/>
                </a:lnTo>
                <a:lnTo>
                  <a:pt x="21467" y="3347"/>
                </a:lnTo>
                <a:lnTo>
                  <a:pt x="21567" y="1734"/>
                </a:lnTo>
                <a:lnTo>
                  <a:pt x="21600" y="0"/>
                </a:lnTo>
                <a:close/>
              </a:path>
            </a:pathLst>
          </a:custGeom>
          <a:solidFill>
            <a:srgbClr val="913388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900"/>
            </a:pPr>
          </a:p>
        </p:txBody>
      </p:sp>
      <p:sp>
        <p:nvSpPr>
          <p:cNvPr id="84" name="object 24"/>
          <p:cNvSpPr/>
          <p:nvPr/>
        </p:nvSpPr>
        <p:spPr>
          <a:xfrm>
            <a:off x="2968245" y="559423"/>
            <a:ext cx="191162" cy="8679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0"/>
                </a:moveTo>
                <a:lnTo>
                  <a:pt x="0" y="3150"/>
                </a:lnTo>
                <a:lnTo>
                  <a:pt x="0" y="21600"/>
                </a:lnTo>
                <a:lnTo>
                  <a:pt x="8756" y="21600"/>
                </a:lnTo>
                <a:lnTo>
                  <a:pt x="10413" y="20293"/>
                </a:lnTo>
                <a:lnTo>
                  <a:pt x="11935" y="19054"/>
                </a:lnTo>
                <a:lnTo>
                  <a:pt x="13327" y="17868"/>
                </a:lnTo>
                <a:lnTo>
                  <a:pt x="14592" y="16725"/>
                </a:lnTo>
                <a:lnTo>
                  <a:pt x="15736" y="15611"/>
                </a:lnTo>
                <a:lnTo>
                  <a:pt x="16762" y="14514"/>
                </a:lnTo>
                <a:lnTo>
                  <a:pt x="17676" y="13422"/>
                </a:lnTo>
                <a:lnTo>
                  <a:pt x="18482" y="12321"/>
                </a:lnTo>
                <a:lnTo>
                  <a:pt x="19184" y="11201"/>
                </a:lnTo>
                <a:lnTo>
                  <a:pt x="19787" y="10047"/>
                </a:lnTo>
                <a:lnTo>
                  <a:pt x="20294" y="8848"/>
                </a:lnTo>
                <a:lnTo>
                  <a:pt x="20712" y="7591"/>
                </a:lnTo>
                <a:lnTo>
                  <a:pt x="21044" y="6263"/>
                </a:lnTo>
                <a:lnTo>
                  <a:pt x="21294" y="4853"/>
                </a:lnTo>
                <a:lnTo>
                  <a:pt x="21467" y="3347"/>
                </a:lnTo>
                <a:lnTo>
                  <a:pt x="21567" y="1734"/>
                </a:lnTo>
                <a:lnTo>
                  <a:pt x="21600" y="0"/>
                </a:lnTo>
                <a:close/>
              </a:path>
            </a:pathLst>
          </a:custGeom>
          <a:solidFill>
            <a:srgbClr val="913388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85" name="Figur"/>
          <p:cNvSpPr/>
          <p:nvPr/>
        </p:nvSpPr>
        <p:spPr>
          <a:xfrm>
            <a:off x="3262712" y="785802"/>
            <a:ext cx="459829" cy="6774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971" y="0"/>
                </a:moveTo>
                <a:lnTo>
                  <a:pt x="6159" y="1115"/>
                </a:lnTo>
                <a:lnTo>
                  <a:pt x="4609" y="2285"/>
                </a:lnTo>
                <a:lnTo>
                  <a:pt x="3308" y="3512"/>
                </a:lnTo>
                <a:lnTo>
                  <a:pt x="2243" y="4794"/>
                </a:lnTo>
                <a:lnTo>
                  <a:pt x="1401" y="6133"/>
                </a:lnTo>
                <a:lnTo>
                  <a:pt x="768" y="7529"/>
                </a:lnTo>
                <a:lnTo>
                  <a:pt x="333" y="8981"/>
                </a:lnTo>
                <a:lnTo>
                  <a:pt x="81" y="10492"/>
                </a:lnTo>
                <a:lnTo>
                  <a:pt x="0" y="12059"/>
                </a:lnTo>
                <a:lnTo>
                  <a:pt x="119" y="13577"/>
                </a:lnTo>
                <a:lnTo>
                  <a:pt x="487" y="15031"/>
                </a:lnTo>
                <a:lnTo>
                  <a:pt x="1117" y="16457"/>
                </a:lnTo>
                <a:lnTo>
                  <a:pt x="2025" y="17891"/>
                </a:lnTo>
                <a:lnTo>
                  <a:pt x="3225" y="19369"/>
                </a:lnTo>
                <a:lnTo>
                  <a:pt x="8944" y="21600"/>
                </a:lnTo>
                <a:lnTo>
                  <a:pt x="10857" y="20643"/>
                </a:lnTo>
                <a:lnTo>
                  <a:pt x="12606" y="19653"/>
                </a:lnTo>
                <a:lnTo>
                  <a:pt x="14195" y="18623"/>
                </a:lnTo>
                <a:lnTo>
                  <a:pt x="14738" y="18213"/>
                </a:lnTo>
                <a:lnTo>
                  <a:pt x="8580" y="18213"/>
                </a:lnTo>
                <a:lnTo>
                  <a:pt x="8171" y="17805"/>
                </a:lnTo>
                <a:lnTo>
                  <a:pt x="7271" y="16623"/>
                </a:lnTo>
                <a:lnTo>
                  <a:pt x="6372" y="14728"/>
                </a:lnTo>
                <a:lnTo>
                  <a:pt x="5963" y="12183"/>
                </a:lnTo>
                <a:lnTo>
                  <a:pt x="6013" y="9658"/>
                </a:lnTo>
                <a:lnTo>
                  <a:pt x="6017" y="9468"/>
                </a:lnTo>
                <a:lnTo>
                  <a:pt x="6396" y="7811"/>
                </a:lnTo>
                <a:lnTo>
                  <a:pt x="7426" y="6532"/>
                </a:lnTo>
                <a:lnTo>
                  <a:pt x="9431" y="4956"/>
                </a:lnTo>
                <a:lnTo>
                  <a:pt x="21581" y="4956"/>
                </a:lnTo>
                <a:lnTo>
                  <a:pt x="21600" y="4460"/>
                </a:lnTo>
                <a:lnTo>
                  <a:pt x="7971" y="0"/>
                </a:lnTo>
                <a:close/>
              </a:path>
            </a:pathLst>
          </a:custGeom>
          <a:solidFill>
            <a:srgbClr val="913388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86" name="Figur"/>
          <p:cNvSpPr/>
          <p:nvPr/>
        </p:nvSpPr>
        <p:spPr>
          <a:xfrm>
            <a:off x="3445356" y="941230"/>
            <a:ext cx="276775" cy="4157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0"/>
                </a:moveTo>
                <a:lnTo>
                  <a:pt x="1414" y="0"/>
                </a:lnTo>
                <a:lnTo>
                  <a:pt x="2457" y="618"/>
                </a:lnTo>
                <a:lnTo>
                  <a:pt x="4751" y="2422"/>
                </a:lnTo>
                <a:lnTo>
                  <a:pt x="7044" y="5337"/>
                </a:lnTo>
                <a:lnTo>
                  <a:pt x="8087" y="9286"/>
                </a:lnTo>
                <a:lnTo>
                  <a:pt x="7960" y="14664"/>
                </a:lnTo>
                <a:lnTo>
                  <a:pt x="7076" y="17739"/>
                </a:lnTo>
                <a:lnTo>
                  <a:pt x="4675" y="19666"/>
                </a:lnTo>
                <a:lnTo>
                  <a:pt x="0" y="21600"/>
                </a:lnTo>
                <a:lnTo>
                  <a:pt x="10232" y="21600"/>
                </a:lnTo>
                <a:lnTo>
                  <a:pt x="13817" y="18667"/>
                </a:lnTo>
                <a:lnTo>
                  <a:pt x="15671" y="16720"/>
                </a:lnTo>
                <a:lnTo>
                  <a:pt x="17264" y="14664"/>
                </a:lnTo>
                <a:lnTo>
                  <a:pt x="18614" y="12469"/>
                </a:lnTo>
                <a:lnTo>
                  <a:pt x="19708" y="10141"/>
                </a:lnTo>
                <a:lnTo>
                  <a:pt x="20554" y="7662"/>
                </a:lnTo>
                <a:lnTo>
                  <a:pt x="21155" y="5019"/>
                </a:lnTo>
                <a:lnTo>
                  <a:pt x="21513" y="2200"/>
                </a:lnTo>
                <a:lnTo>
                  <a:pt x="21600" y="0"/>
                </a:lnTo>
                <a:close/>
              </a:path>
            </a:pathLst>
          </a:custGeom>
          <a:solidFill>
            <a:srgbClr val="913388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87" name="object 26"/>
          <p:cNvSpPr/>
          <p:nvPr/>
        </p:nvSpPr>
        <p:spPr>
          <a:xfrm>
            <a:off x="3794861" y="738949"/>
            <a:ext cx="701345" cy="7207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9213" y="0"/>
                </a:moveTo>
                <a:lnTo>
                  <a:pt x="15553" y="17032"/>
                </a:lnTo>
                <a:lnTo>
                  <a:pt x="14042" y="18194"/>
                </a:lnTo>
                <a:lnTo>
                  <a:pt x="12968" y="17071"/>
                </a:lnTo>
                <a:lnTo>
                  <a:pt x="13127" y="16491"/>
                </a:lnTo>
                <a:lnTo>
                  <a:pt x="13499" y="15081"/>
                </a:lnTo>
                <a:lnTo>
                  <a:pt x="13797" y="13760"/>
                </a:lnTo>
                <a:lnTo>
                  <a:pt x="14018" y="12432"/>
                </a:lnTo>
                <a:lnTo>
                  <a:pt x="14154" y="11000"/>
                </a:lnTo>
                <a:lnTo>
                  <a:pt x="14201" y="9368"/>
                </a:lnTo>
                <a:lnTo>
                  <a:pt x="14143" y="7951"/>
                </a:lnTo>
                <a:lnTo>
                  <a:pt x="13962" y="6457"/>
                </a:lnTo>
                <a:lnTo>
                  <a:pt x="13649" y="4902"/>
                </a:lnTo>
                <a:lnTo>
                  <a:pt x="13193" y="3298"/>
                </a:lnTo>
                <a:lnTo>
                  <a:pt x="12585" y="1659"/>
                </a:lnTo>
                <a:lnTo>
                  <a:pt x="11815" y="0"/>
                </a:lnTo>
                <a:lnTo>
                  <a:pt x="8155" y="17032"/>
                </a:lnTo>
                <a:lnTo>
                  <a:pt x="6643" y="18194"/>
                </a:lnTo>
                <a:lnTo>
                  <a:pt x="5970" y="16782"/>
                </a:lnTo>
                <a:lnTo>
                  <a:pt x="5499" y="15469"/>
                </a:lnTo>
                <a:lnTo>
                  <a:pt x="5222" y="14105"/>
                </a:lnTo>
                <a:lnTo>
                  <a:pt x="5131" y="12542"/>
                </a:lnTo>
                <a:lnTo>
                  <a:pt x="5192" y="11266"/>
                </a:lnTo>
                <a:lnTo>
                  <a:pt x="5386" y="9887"/>
                </a:lnTo>
                <a:lnTo>
                  <a:pt x="5729" y="8443"/>
                </a:lnTo>
                <a:lnTo>
                  <a:pt x="6237" y="6972"/>
                </a:lnTo>
                <a:lnTo>
                  <a:pt x="6926" y="5513"/>
                </a:lnTo>
                <a:lnTo>
                  <a:pt x="7812" y="4106"/>
                </a:lnTo>
                <a:lnTo>
                  <a:pt x="8910" y="2787"/>
                </a:lnTo>
                <a:lnTo>
                  <a:pt x="2426" y="2787"/>
                </a:lnTo>
                <a:lnTo>
                  <a:pt x="1533" y="4208"/>
                </a:lnTo>
                <a:lnTo>
                  <a:pt x="851" y="5606"/>
                </a:lnTo>
                <a:lnTo>
                  <a:pt x="373" y="7007"/>
                </a:lnTo>
                <a:lnTo>
                  <a:pt x="92" y="8433"/>
                </a:lnTo>
                <a:lnTo>
                  <a:pt x="0" y="9910"/>
                </a:lnTo>
                <a:lnTo>
                  <a:pt x="63" y="11462"/>
                </a:lnTo>
                <a:lnTo>
                  <a:pt x="264" y="12968"/>
                </a:lnTo>
                <a:lnTo>
                  <a:pt x="617" y="14428"/>
                </a:lnTo>
                <a:lnTo>
                  <a:pt x="1137" y="15842"/>
                </a:lnTo>
                <a:lnTo>
                  <a:pt x="1841" y="17212"/>
                </a:lnTo>
                <a:lnTo>
                  <a:pt x="2743" y="18537"/>
                </a:lnTo>
                <a:lnTo>
                  <a:pt x="3859" y="19820"/>
                </a:lnTo>
                <a:lnTo>
                  <a:pt x="7757" y="21600"/>
                </a:lnTo>
                <a:lnTo>
                  <a:pt x="11815" y="19277"/>
                </a:lnTo>
                <a:lnTo>
                  <a:pt x="15156" y="21600"/>
                </a:lnTo>
                <a:lnTo>
                  <a:pt x="19890" y="18813"/>
                </a:lnTo>
                <a:lnTo>
                  <a:pt x="20526" y="16491"/>
                </a:lnTo>
                <a:lnTo>
                  <a:pt x="20836" y="15257"/>
                </a:lnTo>
                <a:lnTo>
                  <a:pt x="21128" y="13957"/>
                </a:lnTo>
                <a:lnTo>
                  <a:pt x="21371" y="12575"/>
                </a:lnTo>
                <a:lnTo>
                  <a:pt x="21538" y="11090"/>
                </a:lnTo>
                <a:lnTo>
                  <a:pt x="21600" y="9484"/>
                </a:lnTo>
                <a:lnTo>
                  <a:pt x="21558" y="8294"/>
                </a:lnTo>
                <a:lnTo>
                  <a:pt x="21426" y="7025"/>
                </a:lnTo>
                <a:lnTo>
                  <a:pt x="21199" y="5690"/>
                </a:lnTo>
                <a:lnTo>
                  <a:pt x="20871" y="4306"/>
                </a:lnTo>
                <a:lnTo>
                  <a:pt x="20434" y="2886"/>
                </a:lnTo>
                <a:lnTo>
                  <a:pt x="19884" y="1446"/>
                </a:lnTo>
                <a:lnTo>
                  <a:pt x="19213" y="0"/>
                </a:lnTo>
                <a:close/>
              </a:path>
            </a:pathLst>
          </a:custGeom>
          <a:solidFill>
            <a:srgbClr val="913388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grpSp>
        <p:nvGrpSpPr>
          <p:cNvPr id="91" name="object 27"/>
          <p:cNvGrpSpPr/>
          <p:nvPr/>
        </p:nvGrpSpPr>
        <p:grpSpPr>
          <a:xfrm>
            <a:off x="4571074" y="799667"/>
            <a:ext cx="459829" cy="660021"/>
            <a:chOff x="0" y="0"/>
            <a:chExt cx="459828" cy="660019"/>
          </a:xfrm>
        </p:grpSpPr>
        <p:sp>
          <p:nvSpPr>
            <p:cNvPr id="88" name="Figur"/>
            <p:cNvSpPr/>
            <p:nvPr/>
          </p:nvSpPr>
          <p:spPr>
            <a:xfrm>
              <a:off x="0" y="0"/>
              <a:ext cx="424911" cy="6600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5102" y="0"/>
                  </a:moveTo>
                  <a:lnTo>
                    <a:pt x="132" y="5072"/>
                  </a:lnTo>
                  <a:lnTo>
                    <a:pt x="1290" y="6432"/>
                  </a:lnTo>
                  <a:lnTo>
                    <a:pt x="2110" y="7767"/>
                  </a:lnTo>
                  <a:lnTo>
                    <a:pt x="2597" y="9150"/>
                  </a:lnTo>
                  <a:lnTo>
                    <a:pt x="2753" y="10610"/>
                  </a:lnTo>
                  <a:lnTo>
                    <a:pt x="2758" y="10652"/>
                  </a:lnTo>
                  <a:lnTo>
                    <a:pt x="2623" y="12415"/>
                  </a:lnTo>
                  <a:lnTo>
                    <a:pt x="2167" y="13981"/>
                  </a:lnTo>
                  <a:lnTo>
                    <a:pt x="1317" y="15467"/>
                  </a:lnTo>
                  <a:lnTo>
                    <a:pt x="0" y="16993"/>
                  </a:lnTo>
                  <a:lnTo>
                    <a:pt x="14249" y="21600"/>
                  </a:lnTo>
                  <a:lnTo>
                    <a:pt x="21012" y="17246"/>
                  </a:lnTo>
                  <a:lnTo>
                    <a:pt x="17727" y="17246"/>
                  </a:lnTo>
                  <a:lnTo>
                    <a:pt x="15287" y="17029"/>
                  </a:lnTo>
                  <a:lnTo>
                    <a:pt x="13223" y="16395"/>
                  </a:lnTo>
                  <a:lnTo>
                    <a:pt x="11588" y="15374"/>
                  </a:lnTo>
                  <a:lnTo>
                    <a:pt x="10441" y="13992"/>
                  </a:lnTo>
                  <a:lnTo>
                    <a:pt x="13998" y="13061"/>
                  </a:lnTo>
                  <a:lnTo>
                    <a:pt x="9980" y="13061"/>
                  </a:lnTo>
                  <a:lnTo>
                    <a:pt x="9627" y="11069"/>
                  </a:lnTo>
                  <a:lnTo>
                    <a:pt x="9523" y="9150"/>
                  </a:lnTo>
                  <a:lnTo>
                    <a:pt x="9521" y="9046"/>
                  </a:lnTo>
                  <a:lnTo>
                    <a:pt x="9554" y="8052"/>
                  </a:lnTo>
                  <a:lnTo>
                    <a:pt x="9559" y="7916"/>
                  </a:lnTo>
                  <a:lnTo>
                    <a:pt x="9676" y="6916"/>
                  </a:lnTo>
                  <a:lnTo>
                    <a:pt x="9881" y="5925"/>
                  </a:lnTo>
                  <a:lnTo>
                    <a:pt x="10177" y="4819"/>
                  </a:lnTo>
                  <a:lnTo>
                    <a:pt x="21600" y="4819"/>
                  </a:lnTo>
                  <a:lnTo>
                    <a:pt x="21331" y="4417"/>
                  </a:lnTo>
                  <a:lnTo>
                    <a:pt x="20172" y="3186"/>
                  </a:lnTo>
                  <a:lnTo>
                    <a:pt x="18749" y="2050"/>
                  </a:lnTo>
                  <a:lnTo>
                    <a:pt x="17060" y="993"/>
                  </a:lnTo>
                  <a:lnTo>
                    <a:pt x="15102" y="0"/>
                  </a:lnTo>
                  <a:close/>
                </a:path>
              </a:pathLst>
            </a:custGeom>
            <a:solidFill>
              <a:srgbClr val="9133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89" name="Figur"/>
            <p:cNvSpPr/>
            <p:nvPr/>
          </p:nvSpPr>
          <p:spPr>
            <a:xfrm>
              <a:off x="348729" y="488238"/>
              <a:ext cx="103353" cy="38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lnTo>
                    <a:pt x="16745" y="9754"/>
                  </a:lnTo>
                  <a:lnTo>
                    <a:pt x="11712" y="16470"/>
                  </a:lnTo>
                  <a:lnTo>
                    <a:pt x="6223" y="20351"/>
                  </a:lnTo>
                  <a:lnTo>
                    <a:pt x="0" y="21600"/>
                  </a:lnTo>
                  <a:lnTo>
                    <a:pt x="1350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9133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90" name="Figur"/>
            <p:cNvSpPr/>
            <p:nvPr/>
          </p:nvSpPr>
          <p:spPr>
            <a:xfrm>
              <a:off x="196329" y="147242"/>
              <a:ext cx="263500" cy="2518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8738" y="0"/>
                  </a:moveTo>
                  <a:lnTo>
                    <a:pt x="317" y="0"/>
                  </a:lnTo>
                  <a:lnTo>
                    <a:pt x="3720" y="2007"/>
                  </a:lnTo>
                  <a:lnTo>
                    <a:pt x="6248" y="4846"/>
                  </a:lnTo>
                  <a:lnTo>
                    <a:pt x="7822" y="8473"/>
                  </a:lnTo>
                  <a:lnTo>
                    <a:pt x="8365" y="12849"/>
                  </a:lnTo>
                  <a:lnTo>
                    <a:pt x="0" y="21600"/>
                  </a:lnTo>
                  <a:lnTo>
                    <a:pt x="6479" y="21600"/>
                  </a:lnTo>
                  <a:lnTo>
                    <a:pt x="21600" y="15175"/>
                  </a:lnTo>
                  <a:lnTo>
                    <a:pt x="21396" y="10537"/>
                  </a:lnTo>
                  <a:lnTo>
                    <a:pt x="20781" y="6314"/>
                  </a:lnTo>
                  <a:lnTo>
                    <a:pt x="19752" y="2464"/>
                  </a:lnTo>
                  <a:lnTo>
                    <a:pt x="18738" y="0"/>
                  </a:lnTo>
                  <a:close/>
                </a:path>
              </a:pathLst>
            </a:custGeom>
            <a:solidFill>
              <a:srgbClr val="9133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95" name="object 28"/>
          <p:cNvGrpSpPr/>
          <p:nvPr/>
        </p:nvGrpSpPr>
        <p:grpSpPr>
          <a:xfrm>
            <a:off x="5105772" y="799667"/>
            <a:ext cx="459829" cy="660021"/>
            <a:chOff x="0" y="0"/>
            <a:chExt cx="459828" cy="660019"/>
          </a:xfrm>
        </p:grpSpPr>
        <p:sp>
          <p:nvSpPr>
            <p:cNvPr id="92" name="Figur"/>
            <p:cNvSpPr/>
            <p:nvPr/>
          </p:nvSpPr>
          <p:spPr>
            <a:xfrm>
              <a:off x="0" y="0"/>
              <a:ext cx="424911" cy="6600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5102" y="0"/>
                  </a:moveTo>
                  <a:lnTo>
                    <a:pt x="132" y="5072"/>
                  </a:lnTo>
                  <a:lnTo>
                    <a:pt x="1290" y="6432"/>
                  </a:lnTo>
                  <a:lnTo>
                    <a:pt x="2110" y="7767"/>
                  </a:lnTo>
                  <a:lnTo>
                    <a:pt x="2597" y="9150"/>
                  </a:lnTo>
                  <a:lnTo>
                    <a:pt x="2753" y="10610"/>
                  </a:lnTo>
                  <a:lnTo>
                    <a:pt x="2758" y="10652"/>
                  </a:lnTo>
                  <a:lnTo>
                    <a:pt x="2623" y="12415"/>
                  </a:lnTo>
                  <a:lnTo>
                    <a:pt x="2167" y="13981"/>
                  </a:lnTo>
                  <a:lnTo>
                    <a:pt x="1318" y="15467"/>
                  </a:lnTo>
                  <a:lnTo>
                    <a:pt x="0" y="16993"/>
                  </a:lnTo>
                  <a:lnTo>
                    <a:pt x="14249" y="21600"/>
                  </a:lnTo>
                  <a:lnTo>
                    <a:pt x="21012" y="17246"/>
                  </a:lnTo>
                  <a:lnTo>
                    <a:pt x="17727" y="17246"/>
                  </a:lnTo>
                  <a:lnTo>
                    <a:pt x="15287" y="17029"/>
                  </a:lnTo>
                  <a:lnTo>
                    <a:pt x="13223" y="16395"/>
                  </a:lnTo>
                  <a:lnTo>
                    <a:pt x="11588" y="15374"/>
                  </a:lnTo>
                  <a:lnTo>
                    <a:pt x="10441" y="13992"/>
                  </a:lnTo>
                  <a:lnTo>
                    <a:pt x="13998" y="13061"/>
                  </a:lnTo>
                  <a:lnTo>
                    <a:pt x="9980" y="13061"/>
                  </a:lnTo>
                  <a:lnTo>
                    <a:pt x="9627" y="11069"/>
                  </a:lnTo>
                  <a:lnTo>
                    <a:pt x="9523" y="9150"/>
                  </a:lnTo>
                  <a:lnTo>
                    <a:pt x="9521" y="9046"/>
                  </a:lnTo>
                  <a:lnTo>
                    <a:pt x="9554" y="8052"/>
                  </a:lnTo>
                  <a:lnTo>
                    <a:pt x="9559" y="7916"/>
                  </a:lnTo>
                  <a:lnTo>
                    <a:pt x="9676" y="6916"/>
                  </a:lnTo>
                  <a:lnTo>
                    <a:pt x="9881" y="5925"/>
                  </a:lnTo>
                  <a:lnTo>
                    <a:pt x="10177" y="4819"/>
                  </a:lnTo>
                  <a:lnTo>
                    <a:pt x="21600" y="4819"/>
                  </a:lnTo>
                  <a:lnTo>
                    <a:pt x="21331" y="4417"/>
                  </a:lnTo>
                  <a:lnTo>
                    <a:pt x="20172" y="3186"/>
                  </a:lnTo>
                  <a:lnTo>
                    <a:pt x="18749" y="2050"/>
                  </a:lnTo>
                  <a:lnTo>
                    <a:pt x="17060" y="993"/>
                  </a:lnTo>
                  <a:lnTo>
                    <a:pt x="15102" y="0"/>
                  </a:lnTo>
                  <a:close/>
                </a:path>
              </a:pathLst>
            </a:custGeom>
            <a:solidFill>
              <a:srgbClr val="9133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93" name="Figur"/>
            <p:cNvSpPr/>
            <p:nvPr/>
          </p:nvSpPr>
          <p:spPr>
            <a:xfrm>
              <a:off x="348729" y="488238"/>
              <a:ext cx="103353" cy="38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lnTo>
                    <a:pt x="16745" y="9754"/>
                  </a:lnTo>
                  <a:lnTo>
                    <a:pt x="11712" y="16470"/>
                  </a:lnTo>
                  <a:lnTo>
                    <a:pt x="6223" y="20351"/>
                  </a:lnTo>
                  <a:lnTo>
                    <a:pt x="0" y="21600"/>
                  </a:lnTo>
                  <a:lnTo>
                    <a:pt x="13505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9133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94" name="Figur"/>
            <p:cNvSpPr/>
            <p:nvPr/>
          </p:nvSpPr>
          <p:spPr>
            <a:xfrm>
              <a:off x="196329" y="147242"/>
              <a:ext cx="263500" cy="2518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8738" y="0"/>
                  </a:moveTo>
                  <a:lnTo>
                    <a:pt x="317" y="0"/>
                  </a:lnTo>
                  <a:lnTo>
                    <a:pt x="3720" y="2007"/>
                  </a:lnTo>
                  <a:lnTo>
                    <a:pt x="6248" y="4846"/>
                  </a:lnTo>
                  <a:lnTo>
                    <a:pt x="7822" y="8473"/>
                  </a:lnTo>
                  <a:lnTo>
                    <a:pt x="8365" y="12849"/>
                  </a:lnTo>
                  <a:lnTo>
                    <a:pt x="0" y="21600"/>
                  </a:lnTo>
                  <a:lnTo>
                    <a:pt x="6479" y="21600"/>
                  </a:lnTo>
                  <a:lnTo>
                    <a:pt x="21600" y="15175"/>
                  </a:lnTo>
                  <a:lnTo>
                    <a:pt x="21396" y="10537"/>
                  </a:lnTo>
                  <a:lnTo>
                    <a:pt x="20781" y="6314"/>
                  </a:lnTo>
                  <a:lnTo>
                    <a:pt x="19752" y="2464"/>
                  </a:lnTo>
                  <a:lnTo>
                    <a:pt x="18738" y="0"/>
                  </a:lnTo>
                  <a:close/>
                </a:path>
              </a:pathLst>
            </a:custGeom>
            <a:solidFill>
              <a:srgbClr val="913388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96" name="object 29"/>
          <p:cNvSpPr/>
          <p:nvPr/>
        </p:nvSpPr>
        <p:spPr>
          <a:xfrm>
            <a:off x="5668891" y="802250"/>
            <a:ext cx="449493" cy="7207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5393" y="0"/>
                </a:moveTo>
                <a:lnTo>
                  <a:pt x="9186" y="2322"/>
                </a:lnTo>
                <a:lnTo>
                  <a:pt x="0" y="542"/>
                </a:lnTo>
                <a:lnTo>
                  <a:pt x="0" y="18735"/>
                </a:lnTo>
                <a:lnTo>
                  <a:pt x="9186" y="18735"/>
                </a:lnTo>
                <a:lnTo>
                  <a:pt x="8055" y="17217"/>
                </a:lnTo>
                <a:lnTo>
                  <a:pt x="7262" y="15735"/>
                </a:lnTo>
                <a:lnTo>
                  <a:pt x="6794" y="14283"/>
                </a:lnTo>
                <a:lnTo>
                  <a:pt x="6641" y="12852"/>
                </a:lnTo>
                <a:lnTo>
                  <a:pt x="6729" y="11408"/>
                </a:lnTo>
                <a:lnTo>
                  <a:pt x="7009" y="9997"/>
                </a:lnTo>
                <a:lnTo>
                  <a:pt x="7506" y="8618"/>
                </a:lnTo>
                <a:lnTo>
                  <a:pt x="8245" y="7270"/>
                </a:lnTo>
                <a:lnTo>
                  <a:pt x="9252" y="5953"/>
                </a:lnTo>
                <a:lnTo>
                  <a:pt x="10550" y="4665"/>
                </a:lnTo>
                <a:lnTo>
                  <a:pt x="12165" y="3406"/>
                </a:lnTo>
                <a:lnTo>
                  <a:pt x="14027" y="4568"/>
                </a:lnTo>
                <a:lnTo>
                  <a:pt x="12413" y="21600"/>
                </a:lnTo>
                <a:lnTo>
                  <a:pt x="13989" y="20310"/>
                </a:lnTo>
                <a:lnTo>
                  <a:pt x="15400" y="19045"/>
                </a:lnTo>
                <a:lnTo>
                  <a:pt x="16651" y="17793"/>
                </a:lnTo>
                <a:lnTo>
                  <a:pt x="17747" y="16542"/>
                </a:lnTo>
                <a:lnTo>
                  <a:pt x="18694" y="15279"/>
                </a:lnTo>
                <a:lnTo>
                  <a:pt x="19497" y="13993"/>
                </a:lnTo>
                <a:lnTo>
                  <a:pt x="20162" y="12672"/>
                </a:lnTo>
                <a:lnTo>
                  <a:pt x="20694" y="11303"/>
                </a:lnTo>
                <a:lnTo>
                  <a:pt x="21099" y="9874"/>
                </a:lnTo>
                <a:lnTo>
                  <a:pt x="21381" y="8374"/>
                </a:lnTo>
                <a:lnTo>
                  <a:pt x="21546" y="6790"/>
                </a:lnTo>
                <a:lnTo>
                  <a:pt x="21600" y="5109"/>
                </a:lnTo>
                <a:lnTo>
                  <a:pt x="21600" y="2787"/>
                </a:lnTo>
                <a:lnTo>
                  <a:pt x="15393" y="0"/>
                </a:lnTo>
                <a:close/>
              </a:path>
            </a:pathLst>
          </a:custGeom>
          <a:solidFill>
            <a:srgbClr val="913388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