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C01F3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rgbClr val="C01F3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rgbClr val="C01F3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rgbClr val="C01F3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59994" y="7361440"/>
            <a:ext cx="2201545" cy="1739264"/>
          </a:xfrm>
          <a:custGeom>
            <a:avLst/>
            <a:gdLst/>
            <a:ahLst/>
            <a:cxnLst/>
            <a:rect l="l" t="t" r="r" b="b"/>
            <a:pathLst>
              <a:path w="2201545" h="1739265">
                <a:moveTo>
                  <a:pt x="2201037" y="0"/>
                </a:moveTo>
                <a:lnTo>
                  <a:pt x="0" y="0"/>
                </a:lnTo>
                <a:lnTo>
                  <a:pt x="0" y="1738858"/>
                </a:lnTo>
                <a:lnTo>
                  <a:pt x="2201037" y="1738858"/>
                </a:lnTo>
                <a:lnTo>
                  <a:pt x="2201037" y="0"/>
                </a:lnTo>
                <a:close/>
              </a:path>
            </a:pathLst>
          </a:custGeom>
          <a:solidFill>
            <a:srgbClr val="F0ED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680741" y="5202644"/>
            <a:ext cx="2201545" cy="1744345"/>
          </a:xfrm>
          <a:custGeom>
            <a:avLst/>
            <a:gdLst/>
            <a:ahLst/>
            <a:cxnLst/>
            <a:rect l="l" t="t" r="r" b="b"/>
            <a:pathLst>
              <a:path w="2201545" h="1744345">
                <a:moveTo>
                  <a:pt x="2201037" y="0"/>
                </a:moveTo>
                <a:lnTo>
                  <a:pt x="0" y="0"/>
                </a:lnTo>
                <a:lnTo>
                  <a:pt x="0" y="1744217"/>
                </a:lnTo>
                <a:lnTo>
                  <a:pt x="2201037" y="1744217"/>
                </a:lnTo>
                <a:lnTo>
                  <a:pt x="2201037" y="0"/>
                </a:lnTo>
                <a:close/>
              </a:path>
            </a:pathLst>
          </a:custGeom>
          <a:solidFill>
            <a:srgbClr val="F0ED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4998961" y="7363511"/>
            <a:ext cx="2201545" cy="1739264"/>
          </a:xfrm>
          <a:custGeom>
            <a:avLst/>
            <a:gdLst/>
            <a:ahLst/>
            <a:cxnLst/>
            <a:rect l="l" t="t" r="r" b="b"/>
            <a:pathLst>
              <a:path w="2201545" h="1739265">
                <a:moveTo>
                  <a:pt x="2201037" y="0"/>
                </a:moveTo>
                <a:lnTo>
                  <a:pt x="0" y="0"/>
                </a:lnTo>
                <a:lnTo>
                  <a:pt x="0" y="1738871"/>
                </a:lnTo>
                <a:lnTo>
                  <a:pt x="2201037" y="1738871"/>
                </a:lnTo>
                <a:lnTo>
                  <a:pt x="2201037" y="0"/>
                </a:lnTo>
                <a:close/>
              </a:path>
            </a:pathLst>
          </a:custGeom>
          <a:solidFill>
            <a:srgbClr val="F0ED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2679852" y="7362342"/>
            <a:ext cx="2201545" cy="1739264"/>
          </a:xfrm>
          <a:custGeom>
            <a:avLst/>
            <a:gdLst/>
            <a:ahLst/>
            <a:cxnLst/>
            <a:rect l="l" t="t" r="r" b="b"/>
            <a:pathLst>
              <a:path w="2201545" h="1739265">
                <a:moveTo>
                  <a:pt x="2201037" y="0"/>
                </a:moveTo>
                <a:lnTo>
                  <a:pt x="0" y="0"/>
                </a:lnTo>
                <a:lnTo>
                  <a:pt x="0" y="1738871"/>
                </a:lnTo>
                <a:lnTo>
                  <a:pt x="2201037" y="1738871"/>
                </a:lnTo>
                <a:lnTo>
                  <a:pt x="2201037" y="0"/>
                </a:lnTo>
                <a:close/>
              </a:path>
            </a:pathLst>
          </a:custGeom>
          <a:solidFill>
            <a:srgbClr val="F0ED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59994" y="5198846"/>
            <a:ext cx="2201545" cy="1739264"/>
          </a:xfrm>
          <a:custGeom>
            <a:avLst/>
            <a:gdLst/>
            <a:ahLst/>
            <a:cxnLst/>
            <a:rect l="l" t="t" r="r" b="b"/>
            <a:pathLst>
              <a:path w="2201545" h="1739265">
                <a:moveTo>
                  <a:pt x="2201037" y="0"/>
                </a:moveTo>
                <a:lnTo>
                  <a:pt x="0" y="0"/>
                </a:lnTo>
                <a:lnTo>
                  <a:pt x="0" y="1738858"/>
                </a:lnTo>
                <a:lnTo>
                  <a:pt x="2201037" y="1738858"/>
                </a:lnTo>
                <a:lnTo>
                  <a:pt x="2201037" y="0"/>
                </a:lnTo>
                <a:close/>
              </a:path>
            </a:pathLst>
          </a:custGeom>
          <a:solidFill>
            <a:srgbClr val="F0ED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996789" y="5200002"/>
            <a:ext cx="2201545" cy="1744345"/>
          </a:xfrm>
          <a:custGeom>
            <a:avLst/>
            <a:gdLst/>
            <a:ahLst/>
            <a:cxnLst/>
            <a:rect l="l" t="t" r="r" b="b"/>
            <a:pathLst>
              <a:path w="2201545" h="1744345">
                <a:moveTo>
                  <a:pt x="2201037" y="0"/>
                </a:moveTo>
                <a:lnTo>
                  <a:pt x="0" y="0"/>
                </a:lnTo>
                <a:lnTo>
                  <a:pt x="0" y="1744218"/>
                </a:lnTo>
                <a:lnTo>
                  <a:pt x="2201037" y="1744218"/>
                </a:lnTo>
                <a:lnTo>
                  <a:pt x="2201037" y="0"/>
                </a:lnTo>
                <a:close/>
              </a:path>
            </a:pathLst>
          </a:custGeom>
          <a:solidFill>
            <a:srgbClr val="F0ED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5088521" y="5334580"/>
            <a:ext cx="819785" cy="819785"/>
          </a:xfrm>
          <a:custGeom>
            <a:avLst/>
            <a:gdLst/>
            <a:ahLst/>
            <a:cxnLst/>
            <a:rect l="l" t="t" r="r" b="b"/>
            <a:pathLst>
              <a:path w="819785" h="819785">
                <a:moveTo>
                  <a:pt x="400398" y="0"/>
                </a:moveTo>
                <a:lnTo>
                  <a:pt x="352690" y="3923"/>
                </a:lnTo>
                <a:lnTo>
                  <a:pt x="305749" y="13303"/>
                </a:lnTo>
                <a:lnTo>
                  <a:pt x="261150" y="27716"/>
                </a:lnTo>
                <a:lnTo>
                  <a:pt x="219154" y="46813"/>
                </a:lnTo>
                <a:lnTo>
                  <a:pt x="180024" y="70248"/>
                </a:lnTo>
                <a:lnTo>
                  <a:pt x="144022" y="97672"/>
                </a:lnTo>
                <a:lnTo>
                  <a:pt x="111409" y="128740"/>
                </a:lnTo>
                <a:lnTo>
                  <a:pt x="82447" y="163103"/>
                </a:lnTo>
                <a:lnTo>
                  <a:pt x="57397" y="200414"/>
                </a:lnTo>
                <a:lnTo>
                  <a:pt x="36522" y="240326"/>
                </a:lnTo>
                <a:lnTo>
                  <a:pt x="20082" y="282492"/>
                </a:lnTo>
                <a:lnTo>
                  <a:pt x="8341" y="326565"/>
                </a:lnTo>
                <a:lnTo>
                  <a:pt x="1560" y="372196"/>
                </a:lnTo>
                <a:lnTo>
                  <a:pt x="0" y="419040"/>
                </a:lnTo>
                <a:lnTo>
                  <a:pt x="3923" y="466749"/>
                </a:lnTo>
                <a:lnTo>
                  <a:pt x="13303" y="513690"/>
                </a:lnTo>
                <a:lnTo>
                  <a:pt x="27716" y="558288"/>
                </a:lnTo>
                <a:lnTo>
                  <a:pt x="46813" y="600283"/>
                </a:lnTo>
                <a:lnTo>
                  <a:pt x="70248" y="639412"/>
                </a:lnTo>
                <a:lnTo>
                  <a:pt x="97672" y="675413"/>
                </a:lnTo>
                <a:lnTo>
                  <a:pt x="128740" y="708026"/>
                </a:lnTo>
                <a:lnTo>
                  <a:pt x="163103" y="736987"/>
                </a:lnTo>
                <a:lnTo>
                  <a:pt x="200414" y="762036"/>
                </a:lnTo>
                <a:lnTo>
                  <a:pt x="240326" y="782911"/>
                </a:lnTo>
                <a:lnTo>
                  <a:pt x="282492" y="799351"/>
                </a:lnTo>
                <a:lnTo>
                  <a:pt x="326565" y="811092"/>
                </a:lnTo>
                <a:lnTo>
                  <a:pt x="372196" y="817875"/>
                </a:lnTo>
                <a:lnTo>
                  <a:pt x="419040" y="819437"/>
                </a:lnTo>
                <a:lnTo>
                  <a:pt x="466749" y="815516"/>
                </a:lnTo>
                <a:lnTo>
                  <a:pt x="513690" y="806135"/>
                </a:lnTo>
                <a:lnTo>
                  <a:pt x="558288" y="791723"/>
                </a:lnTo>
                <a:lnTo>
                  <a:pt x="600283" y="772625"/>
                </a:lnTo>
                <a:lnTo>
                  <a:pt x="639412" y="749191"/>
                </a:lnTo>
                <a:lnTo>
                  <a:pt x="675413" y="721766"/>
                </a:lnTo>
                <a:lnTo>
                  <a:pt x="708026" y="690699"/>
                </a:lnTo>
                <a:lnTo>
                  <a:pt x="736987" y="656336"/>
                </a:lnTo>
                <a:lnTo>
                  <a:pt x="762036" y="619025"/>
                </a:lnTo>
                <a:lnTo>
                  <a:pt x="782911" y="579112"/>
                </a:lnTo>
                <a:lnTo>
                  <a:pt x="799351" y="536946"/>
                </a:lnTo>
                <a:lnTo>
                  <a:pt x="811092" y="492874"/>
                </a:lnTo>
                <a:lnTo>
                  <a:pt x="817875" y="447242"/>
                </a:lnTo>
                <a:lnTo>
                  <a:pt x="819437" y="400398"/>
                </a:lnTo>
                <a:lnTo>
                  <a:pt x="815516" y="352690"/>
                </a:lnTo>
                <a:lnTo>
                  <a:pt x="806135" y="305749"/>
                </a:lnTo>
                <a:lnTo>
                  <a:pt x="791723" y="261150"/>
                </a:lnTo>
                <a:lnTo>
                  <a:pt x="772625" y="219154"/>
                </a:lnTo>
                <a:lnTo>
                  <a:pt x="749191" y="180024"/>
                </a:lnTo>
                <a:lnTo>
                  <a:pt x="721766" y="144022"/>
                </a:lnTo>
                <a:lnTo>
                  <a:pt x="690699" y="111409"/>
                </a:lnTo>
                <a:lnTo>
                  <a:pt x="656336" y="82447"/>
                </a:lnTo>
                <a:lnTo>
                  <a:pt x="619025" y="57397"/>
                </a:lnTo>
                <a:lnTo>
                  <a:pt x="579112" y="36522"/>
                </a:lnTo>
                <a:lnTo>
                  <a:pt x="536946" y="20082"/>
                </a:lnTo>
                <a:lnTo>
                  <a:pt x="492874" y="8341"/>
                </a:lnTo>
                <a:lnTo>
                  <a:pt x="447242" y="1560"/>
                </a:lnTo>
                <a:lnTo>
                  <a:pt x="400398" y="0"/>
                </a:lnTo>
                <a:close/>
              </a:path>
            </a:pathLst>
          </a:custGeom>
          <a:solidFill>
            <a:srgbClr val="C01F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3449" y="839145"/>
            <a:ext cx="5493384" cy="684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rgbClr val="C01F3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4428" y="9149722"/>
            <a:ext cx="1874520" cy="2197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7620">
              <a:lnSpc>
                <a:spcPct val="100000"/>
              </a:lnSpc>
              <a:spcBef>
                <a:spcPts val="110"/>
              </a:spcBef>
            </a:pP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SPEKEPØLSER</a:t>
            </a:r>
            <a:r>
              <a:rPr dirty="0" sz="700" spc="16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I</a:t>
            </a:r>
            <a:r>
              <a:rPr dirty="0" sz="700" spc="16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55836A"/>
                </a:solidFill>
                <a:latin typeface="Arial"/>
                <a:cs typeface="Arial"/>
              </a:rPr>
              <a:t>GAVEESKE</a:t>
            </a:r>
            <a:r>
              <a:rPr dirty="0" sz="700" spc="50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Innhold:</a:t>
            </a:r>
            <a:r>
              <a:rPr dirty="0" sz="55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Rødvinspølse</a:t>
            </a:r>
            <a:r>
              <a:rPr dirty="0" sz="55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snabb</a:t>
            </a:r>
            <a:r>
              <a:rPr dirty="0" sz="55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200g,</a:t>
            </a:r>
            <a:r>
              <a:rPr dirty="0" sz="55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Elg</a:t>
            </a:r>
            <a:r>
              <a:rPr dirty="0" sz="55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spekepølse</a:t>
            </a:r>
            <a:r>
              <a:rPr dirty="0" sz="55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200g.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3905" y="6986122"/>
            <a:ext cx="1786889" cy="2197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JULENISSENS</a:t>
            </a:r>
            <a:r>
              <a:rPr dirty="0" sz="700" spc="32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55836A"/>
                </a:solidFill>
                <a:latin typeface="Arial"/>
                <a:cs typeface="Arial"/>
              </a:rPr>
              <a:t>SMÅGODTFAVORITTER</a:t>
            </a:r>
            <a:r>
              <a:rPr dirty="0" sz="700" spc="50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endParaRPr sz="700">
              <a:latin typeface="Arial"/>
              <a:cs typeface="Arial"/>
            </a:endParaRPr>
          </a:p>
          <a:p>
            <a:pPr algn="ctr" marR="635">
              <a:lnSpc>
                <a:spcPct val="100000"/>
              </a:lnSpc>
              <a:spcBef>
                <a:spcPts val="1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Innhold:</a:t>
            </a:r>
            <a:r>
              <a:rPr dirty="0" sz="55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Smågodmiks</a:t>
            </a:r>
            <a:r>
              <a:rPr dirty="0" sz="55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med</a:t>
            </a:r>
            <a:r>
              <a:rPr dirty="0" sz="55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sjokolade</a:t>
            </a:r>
            <a:r>
              <a:rPr dirty="0" sz="550" spc="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400g.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77224" y="7032549"/>
            <a:ext cx="2045335" cy="2197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9690">
              <a:lnSpc>
                <a:spcPct val="100000"/>
              </a:lnSpc>
              <a:spcBef>
                <a:spcPts val="110"/>
              </a:spcBef>
            </a:pP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JULESOKKEN</a:t>
            </a:r>
            <a:r>
              <a:rPr dirty="0" sz="700" spc="17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MED</a:t>
            </a:r>
            <a:r>
              <a:rPr dirty="0" sz="700" spc="17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55836A"/>
                </a:solidFill>
                <a:latin typeface="Arial"/>
                <a:cs typeface="Arial"/>
              </a:rPr>
              <a:t>GODTERIFAVORITTER</a:t>
            </a:r>
            <a:r>
              <a:rPr dirty="0" sz="700" spc="50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Innhold:</a:t>
            </a:r>
            <a:r>
              <a:rPr dirty="0" sz="550" spc="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Smågodtmiks</a:t>
            </a:r>
            <a:r>
              <a:rPr dirty="0" sz="55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og</a:t>
            </a:r>
            <a:r>
              <a:rPr dirty="0" sz="55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innpakket</a:t>
            </a:r>
            <a:r>
              <a:rPr dirty="0" sz="550" spc="1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merkevaresjokolade</a:t>
            </a:r>
            <a:r>
              <a:rPr dirty="0" sz="55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231F20"/>
                </a:solidFill>
                <a:latin typeface="Arial"/>
                <a:cs typeface="Arial"/>
              </a:rPr>
              <a:t>800g</a:t>
            </a:r>
            <a:endParaRPr sz="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40821" y="7017408"/>
            <a:ext cx="1891664" cy="2197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JULENISSENS</a:t>
            </a:r>
            <a:r>
              <a:rPr dirty="0" sz="700" spc="32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55836A"/>
                </a:solidFill>
                <a:latin typeface="Arial"/>
                <a:cs typeface="Arial"/>
              </a:rPr>
              <a:t>SJOKOLADEFAVORITTER</a:t>
            </a:r>
            <a:r>
              <a:rPr dirty="0" sz="700" spc="50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endParaRPr sz="700">
              <a:latin typeface="Arial"/>
              <a:cs typeface="Arial"/>
            </a:endParaRPr>
          </a:p>
          <a:p>
            <a:pPr algn="ctr" marR="635">
              <a:lnSpc>
                <a:spcPct val="100000"/>
              </a:lnSpc>
              <a:spcBef>
                <a:spcPts val="10"/>
              </a:spcBef>
            </a:pPr>
            <a:r>
              <a:rPr dirty="0" sz="550" spc="10">
                <a:solidFill>
                  <a:srgbClr val="231F20"/>
                </a:solidFill>
                <a:latin typeface="Arial"/>
                <a:cs typeface="Arial"/>
              </a:rPr>
              <a:t>Innhold:</a:t>
            </a:r>
            <a:r>
              <a:rPr dirty="0" sz="55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 spc="10">
                <a:solidFill>
                  <a:srgbClr val="231F20"/>
                </a:solidFill>
                <a:latin typeface="Arial"/>
                <a:cs typeface="Arial"/>
              </a:rPr>
              <a:t>Innpakkede</a:t>
            </a:r>
            <a:r>
              <a:rPr dirty="0" sz="55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 spc="10">
                <a:solidFill>
                  <a:srgbClr val="231F20"/>
                </a:solidFill>
                <a:latin typeface="Arial"/>
                <a:cs typeface="Arial"/>
              </a:rPr>
              <a:t>sjokoladebiter</a:t>
            </a:r>
            <a:r>
              <a:rPr dirty="0" sz="550" spc="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400g.</a:t>
            </a:r>
            <a:endParaRPr sz="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67732" y="9150622"/>
            <a:ext cx="1622425" cy="21971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RUDOLFS</a:t>
            </a:r>
            <a:r>
              <a:rPr dirty="0" sz="700" spc="21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UTVALGTE</a:t>
            </a:r>
            <a:r>
              <a:rPr dirty="0" sz="700" spc="21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55836A"/>
                </a:solidFill>
                <a:latin typeface="Arial"/>
                <a:cs typeface="Arial"/>
              </a:rPr>
              <a:t>GODTEBOKS</a:t>
            </a:r>
            <a:endParaRPr sz="7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1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Innhold:</a:t>
            </a:r>
            <a:r>
              <a:rPr dirty="0" sz="55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innpakkede</a:t>
            </a:r>
            <a:r>
              <a:rPr dirty="0" sz="55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merkevarer</a:t>
            </a:r>
            <a:r>
              <a:rPr dirty="0" sz="55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500g.</a:t>
            </a:r>
            <a:endParaRPr sz="5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2670" y="9183092"/>
            <a:ext cx="1830705" cy="2260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RUDOLFS</a:t>
            </a:r>
            <a:r>
              <a:rPr dirty="0" sz="700" spc="13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UTVALGTE</a:t>
            </a:r>
            <a:r>
              <a:rPr dirty="0" sz="700" spc="13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I</a:t>
            </a:r>
            <a:r>
              <a:rPr dirty="0" sz="700" spc="13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b="1">
                <a:solidFill>
                  <a:srgbClr val="55836A"/>
                </a:solidFill>
                <a:latin typeface="Arial"/>
                <a:cs typeface="Arial"/>
              </a:rPr>
              <a:t>GAVEESKE</a:t>
            </a:r>
            <a:r>
              <a:rPr dirty="0" sz="700" spc="13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spc="-25" b="1">
                <a:solidFill>
                  <a:srgbClr val="55836A"/>
                </a:solidFill>
                <a:latin typeface="Arial"/>
                <a:cs typeface="Arial"/>
              </a:rPr>
              <a:t>1</a:t>
            </a:r>
            <a:r>
              <a:rPr dirty="0" sz="700" spc="13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700" spc="-25" b="1">
                <a:solidFill>
                  <a:srgbClr val="55836A"/>
                </a:solidFill>
                <a:latin typeface="Arial"/>
                <a:cs typeface="Arial"/>
              </a:rPr>
              <a:t>KG</a:t>
            </a:r>
            <a:endParaRPr sz="7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60"/>
              </a:spcBef>
            </a:pP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Innhold:</a:t>
            </a:r>
            <a:r>
              <a:rPr dirty="0" sz="55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innpakkede</a:t>
            </a:r>
            <a:r>
              <a:rPr dirty="0" sz="55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31F20"/>
                </a:solidFill>
                <a:latin typeface="Arial"/>
                <a:cs typeface="Arial"/>
              </a:rPr>
              <a:t>merkevarer</a:t>
            </a:r>
            <a:r>
              <a:rPr dirty="0" sz="55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231F20"/>
                </a:solidFill>
                <a:latin typeface="Arial"/>
                <a:cs typeface="Arial"/>
              </a:rPr>
              <a:t>1000g.</a:t>
            </a:r>
            <a:endParaRPr sz="5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8860" y="7301958"/>
            <a:ext cx="6831330" cy="0"/>
          </a:xfrm>
          <a:custGeom>
            <a:avLst/>
            <a:gdLst/>
            <a:ahLst/>
            <a:cxnLst/>
            <a:rect l="l" t="t" r="r" b="b"/>
            <a:pathLst>
              <a:path w="6831330" h="0">
                <a:moveTo>
                  <a:pt x="0" y="0"/>
                </a:moveTo>
                <a:lnTo>
                  <a:pt x="6831139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68860" y="9510710"/>
            <a:ext cx="6831330" cy="0"/>
          </a:xfrm>
          <a:custGeom>
            <a:avLst/>
            <a:gdLst/>
            <a:ahLst/>
            <a:cxnLst/>
            <a:rect l="l" t="t" r="r" b="b"/>
            <a:pathLst>
              <a:path w="6831330" h="0">
                <a:moveTo>
                  <a:pt x="0" y="0"/>
                </a:moveTo>
                <a:lnTo>
                  <a:pt x="6831139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68860" y="5119663"/>
            <a:ext cx="6831330" cy="0"/>
          </a:xfrm>
          <a:custGeom>
            <a:avLst/>
            <a:gdLst/>
            <a:ahLst/>
            <a:cxnLst/>
            <a:rect l="l" t="t" r="r" b="b"/>
            <a:pathLst>
              <a:path w="6831330" h="0">
                <a:moveTo>
                  <a:pt x="0" y="0"/>
                </a:moveTo>
                <a:lnTo>
                  <a:pt x="6831139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227492" y="7452370"/>
            <a:ext cx="549910" cy="549910"/>
          </a:xfrm>
          <a:custGeom>
            <a:avLst/>
            <a:gdLst/>
            <a:ahLst/>
            <a:cxnLst/>
            <a:rect l="l" t="t" r="r" b="b"/>
            <a:pathLst>
              <a:path w="549910" h="549909">
                <a:moveTo>
                  <a:pt x="286174" y="0"/>
                </a:moveTo>
                <a:lnTo>
                  <a:pt x="236592" y="2493"/>
                </a:lnTo>
                <a:lnTo>
                  <a:pt x="188248" y="13764"/>
                </a:lnTo>
                <a:lnTo>
                  <a:pt x="143944" y="32894"/>
                </a:lnTo>
                <a:lnTo>
                  <a:pt x="104342" y="59005"/>
                </a:lnTo>
                <a:lnTo>
                  <a:pt x="70103" y="91221"/>
                </a:lnTo>
                <a:lnTo>
                  <a:pt x="41888" y="128665"/>
                </a:lnTo>
                <a:lnTo>
                  <a:pt x="20358" y="170458"/>
                </a:lnTo>
                <a:lnTo>
                  <a:pt x="6175" y="215723"/>
                </a:lnTo>
                <a:lnTo>
                  <a:pt x="0" y="263583"/>
                </a:lnTo>
                <a:lnTo>
                  <a:pt x="2493" y="313160"/>
                </a:lnTo>
                <a:lnTo>
                  <a:pt x="13764" y="361508"/>
                </a:lnTo>
                <a:lnTo>
                  <a:pt x="32894" y="405815"/>
                </a:lnTo>
                <a:lnTo>
                  <a:pt x="59005" y="445419"/>
                </a:lnTo>
                <a:lnTo>
                  <a:pt x="91221" y="479660"/>
                </a:lnTo>
                <a:lnTo>
                  <a:pt x="128665" y="507876"/>
                </a:lnTo>
                <a:lnTo>
                  <a:pt x="170458" y="529407"/>
                </a:lnTo>
                <a:lnTo>
                  <a:pt x="215723" y="543590"/>
                </a:lnTo>
                <a:lnTo>
                  <a:pt x="263583" y="549766"/>
                </a:lnTo>
                <a:lnTo>
                  <a:pt x="313160" y="547272"/>
                </a:lnTo>
                <a:lnTo>
                  <a:pt x="361505" y="536002"/>
                </a:lnTo>
                <a:lnTo>
                  <a:pt x="405808" y="516872"/>
                </a:lnTo>
                <a:lnTo>
                  <a:pt x="445411" y="490760"/>
                </a:lnTo>
                <a:lnTo>
                  <a:pt x="479651" y="458544"/>
                </a:lnTo>
                <a:lnTo>
                  <a:pt x="507867" y="421101"/>
                </a:lnTo>
                <a:lnTo>
                  <a:pt x="529398" y="379308"/>
                </a:lnTo>
                <a:lnTo>
                  <a:pt x="543584" y="334042"/>
                </a:lnTo>
                <a:lnTo>
                  <a:pt x="549762" y="286182"/>
                </a:lnTo>
                <a:lnTo>
                  <a:pt x="547272" y="236605"/>
                </a:lnTo>
                <a:lnTo>
                  <a:pt x="536002" y="188257"/>
                </a:lnTo>
                <a:lnTo>
                  <a:pt x="516872" y="143950"/>
                </a:lnTo>
                <a:lnTo>
                  <a:pt x="490760" y="104346"/>
                </a:lnTo>
                <a:lnTo>
                  <a:pt x="458543" y="70105"/>
                </a:lnTo>
                <a:lnTo>
                  <a:pt x="421098" y="41889"/>
                </a:lnTo>
                <a:lnTo>
                  <a:pt x="379304" y="20359"/>
                </a:lnTo>
                <a:lnTo>
                  <a:pt x="334037" y="6175"/>
                </a:lnTo>
                <a:lnTo>
                  <a:pt x="286174" y="0"/>
                </a:lnTo>
                <a:close/>
              </a:path>
            </a:pathLst>
          </a:custGeom>
          <a:solidFill>
            <a:srgbClr val="5583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271701" y="7594841"/>
            <a:ext cx="466090" cy="25971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70"/>
              </a:spcBef>
            </a:pPr>
            <a:r>
              <a:rPr dirty="0" sz="450" spc="-10" b="1">
                <a:solidFill>
                  <a:srgbClr val="FFFFFF"/>
                </a:solidFill>
                <a:latin typeface="Arial"/>
                <a:cs typeface="Arial"/>
              </a:rPr>
              <a:t>MULIGHET</a:t>
            </a:r>
            <a:r>
              <a:rPr dirty="0" sz="450" spc="5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450">
              <a:latin typeface="Arial"/>
              <a:cs typeface="Arial"/>
            </a:endParaRPr>
          </a:p>
          <a:p>
            <a:pPr marL="123189" marR="5080" indent="-111125">
              <a:lnSpc>
                <a:spcPct val="113799"/>
              </a:lnSpc>
            </a:pPr>
            <a:r>
              <a:rPr dirty="0" sz="45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450" spc="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0" b="1">
                <a:solidFill>
                  <a:srgbClr val="FFFFFF"/>
                </a:solidFill>
                <a:latin typeface="Arial"/>
                <a:cs typeface="Arial"/>
              </a:rPr>
              <a:t>LOGO</a:t>
            </a:r>
            <a:r>
              <a:rPr dirty="0" sz="450" spc="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0" spc="-25" b="1">
                <a:solidFill>
                  <a:srgbClr val="FFFFFF"/>
                </a:solidFill>
                <a:latin typeface="Arial"/>
                <a:cs typeface="Arial"/>
              </a:rPr>
              <a:t>OG</a:t>
            </a:r>
            <a:r>
              <a:rPr dirty="0" sz="450" spc="5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50" spc="-10" b="1">
                <a:solidFill>
                  <a:srgbClr val="FFFFFF"/>
                </a:solidFill>
                <a:latin typeface="Arial"/>
                <a:cs typeface="Arial"/>
              </a:rPr>
              <a:t>TEKST.</a:t>
            </a:r>
            <a:endParaRPr sz="4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9044" y="7500263"/>
            <a:ext cx="819785" cy="819785"/>
          </a:xfrm>
          <a:custGeom>
            <a:avLst/>
            <a:gdLst/>
            <a:ahLst/>
            <a:cxnLst/>
            <a:rect l="l" t="t" r="r" b="b"/>
            <a:pathLst>
              <a:path w="819785" h="819784">
                <a:moveTo>
                  <a:pt x="400398" y="0"/>
                </a:moveTo>
                <a:lnTo>
                  <a:pt x="352690" y="3923"/>
                </a:lnTo>
                <a:lnTo>
                  <a:pt x="305749" y="13303"/>
                </a:lnTo>
                <a:lnTo>
                  <a:pt x="261150" y="27716"/>
                </a:lnTo>
                <a:lnTo>
                  <a:pt x="219154" y="46813"/>
                </a:lnTo>
                <a:lnTo>
                  <a:pt x="180024" y="70248"/>
                </a:lnTo>
                <a:lnTo>
                  <a:pt x="144022" y="97672"/>
                </a:lnTo>
                <a:lnTo>
                  <a:pt x="111409" y="128740"/>
                </a:lnTo>
                <a:lnTo>
                  <a:pt x="82447" y="163103"/>
                </a:lnTo>
                <a:lnTo>
                  <a:pt x="57397" y="200414"/>
                </a:lnTo>
                <a:lnTo>
                  <a:pt x="36522" y="240326"/>
                </a:lnTo>
                <a:lnTo>
                  <a:pt x="20082" y="282492"/>
                </a:lnTo>
                <a:lnTo>
                  <a:pt x="8341" y="326565"/>
                </a:lnTo>
                <a:lnTo>
                  <a:pt x="1560" y="372196"/>
                </a:lnTo>
                <a:lnTo>
                  <a:pt x="0" y="419040"/>
                </a:lnTo>
                <a:lnTo>
                  <a:pt x="3923" y="466749"/>
                </a:lnTo>
                <a:lnTo>
                  <a:pt x="13303" y="513690"/>
                </a:lnTo>
                <a:lnTo>
                  <a:pt x="27716" y="558288"/>
                </a:lnTo>
                <a:lnTo>
                  <a:pt x="46813" y="600283"/>
                </a:lnTo>
                <a:lnTo>
                  <a:pt x="70248" y="639412"/>
                </a:lnTo>
                <a:lnTo>
                  <a:pt x="97672" y="675413"/>
                </a:lnTo>
                <a:lnTo>
                  <a:pt x="128740" y="708026"/>
                </a:lnTo>
                <a:lnTo>
                  <a:pt x="163103" y="736987"/>
                </a:lnTo>
                <a:lnTo>
                  <a:pt x="200414" y="762036"/>
                </a:lnTo>
                <a:lnTo>
                  <a:pt x="240326" y="782911"/>
                </a:lnTo>
                <a:lnTo>
                  <a:pt x="282492" y="799351"/>
                </a:lnTo>
                <a:lnTo>
                  <a:pt x="326565" y="811092"/>
                </a:lnTo>
                <a:lnTo>
                  <a:pt x="372196" y="817875"/>
                </a:lnTo>
                <a:lnTo>
                  <a:pt x="419040" y="819437"/>
                </a:lnTo>
                <a:lnTo>
                  <a:pt x="466749" y="815516"/>
                </a:lnTo>
                <a:lnTo>
                  <a:pt x="513690" y="806135"/>
                </a:lnTo>
                <a:lnTo>
                  <a:pt x="558288" y="791723"/>
                </a:lnTo>
                <a:lnTo>
                  <a:pt x="600283" y="772625"/>
                </a:lnTo>
                <a:lnTo>
                  <a:pt x="639412" y="749191"/>
                </a:lnTo>
                <a:lnTo>
                  <a:pt x="675413" y="721766"/>
                </a:lnTo>
                <a:lnTo>
                  <a:pt x="708026" y="690699"/>
                </a:lnTo>
                <a:lnTo>
                  <a:pt x="736987" y="656336"/>
                </a:lnTo>
                <a:lnTo>
                  <a:pt x="762036" y="619025"/>
                </a:lnTo>
                <a:lnTo>
                  <a:pt x="782911" y="579112"/>
                </a:lnTo>
                <a:lnTo>
                  <a:pt x="799351" y="536946"/>
                </a:lnTo>
                <a:lnTo>
                  <a:pt x="811092" y="492874"/>
                </a:lnTo>
                <a:lnTo>
                  <a:pt x="817875" y="447242"/>
                </a:lnTo>
                <a:lnTo>
                  <a:pt x="819437" y="400398"/>
                </a:lnTo>
                <a:lnTo>
                  <a:pt x="815516" y="352690"/>
                </a:lnTo>
                <a:lnTo>
                  <a:pt x="806135" y="305749"/>
                </a:lnTo>
                <a:lnTo>
                  <a:pt x="791723" y="261150"/>
                </a:lnTo>
                <a:lnTo>
                  <a:pt x="772625" y="219154"/>
                </a:lnTo>
                <a:lnTo>
                  <a:pt x="749191" y="180024"/>
                </a:lnTo>
                <a:lnTo>
                  <a:pt x="721766" y="144022"/>
                </a:lnTo>
                <a:lnTo>
                  <a:pt x="690699" y="111409"/>
                </a:lnTo>
                <a:lnTo>
                  <a:pt x="656336" y="82447"/>
                </a:lnTo>
                <a:lnTo>
                  <a:pt x="619025" y="57397"/>
                </a:lnTo>
                <a:lnTo>
                  <a:pt x="579112" y="36522"/>
                </a:lnTo>
                <a:lnTo>
                  <a:pt x="536946" y="20082"/>
                </a:lnTo>
                <a:lnTo>
                  <a:pt x="492874" y="8341"/>
                </a:lnTo>
                <a:lnTo>
                  <a:pt x="447242" y="1560"/>
                </a:lnTo>
                <a:lnTo>
                  <a:pt x="400398" y="0"/>
                </a:lnTo>
                <a:close/>
              </a:path>
            </a:pathLst>
          </a:custGeom>
          <a:solidFill>
            <a:srgbClr val="C01F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803616" y="7501162"/>
            <a:ext cx="819785" cy="819785"/>
          </a:xfrm>
          <a:custGeom>
            <a:avLst/>
            <a:gdLst/>
            <a:ahLst/>
            <a:cxnLst/>
            <a:rect l="l" t="t" r="r" b="b"/>
            <a:pathLst>
              <a:path w="819785" h="819784">
                <a:moveTo>
                  <a:pt x="400398" y="0"/>
                </a:moveTo>
                <a:lnTo>
                  <a:pt x="352690" y="3923"/>
                </a:lnTo>
                <a:lnTo>
                  <a:pt x="305749" y="13303"/>
                </a:lnTo>
                <a:lnTo>
                  <a:pt x="261150" y="27716"/>
                </a:lnTo>
                <a:lnTo>
                  <a:pt x="219154" y="46813"/>
                </a:lnTo>
                <a:lnTo>
                  <a:pt x="180024" y="70248"/>
                </a:lnTo>
                <a:lnTo>
                  <a:pt x="144022" y="97672"/>
                </a:lnTo>
                <a:lnTo>
                  <a:pt x="111409" y="128740"/>
                </a:lnTo>
                <a:lnTo>
                  <a:pt x="82447" y="163103"/>
                </a:lnTo>
                <a:lnTo>
                  <a:pt x="57397" y="200414"/>
                </a:lnTo>
                <a:lnTo>
                  <a:pt x="36522" y="240326"/>
                </a:lnTo>
                <a:lnTo>
                  <a:pt x="20082" y="282492"/>
                </a:lnTo>
                <a:lnTo>
                  <a:pt x="8341" y="326565"/>
                </a:lnTo>
                <a:lnTo>
                  <a:pt x="1560" y="372196"/>
                </a:lnTo>
                <a:lnTo>
                  <a:pt x="0" y="419040"/>
                </a:lnTo>
                <a:lnTo>
                  <a:pt x="3923" y="466749"/>
                </a:lnTo>
                <a:lnTo>
                  <a:pt x="13303" y="513690"/>
                </a:lnTo>
                <a:lnTo>
                  <a:pt x="27716" y="558288"/>
                </a:lnTo>
                <a:lnTo>
                  <a:pt x="46813" y="600283"/>
                </a:lnTo>
                <a:lnTo>
                  <a:pt x="70248" y="639412"/>
                </a:lnTo>
                <a:lnTo>
                  <a:pt x="97672" y="675413"/>
                </a:lnTo>
                <a:lnTo>
                  <a:pt x="128740" y="708026"/>
                </a:lnTo>
                <a:lnTo>
                  <a:pt x="163103" y="736987"/>
                </a:lnTo>
                <a:lnTo>
                  <a:pt x="200414" y="762036"/>
                </a:lnTo>
                <a:lnTo>
                  <a:pt x="240326" y="782911"/>
                </a:lnTo>
                <a:lnTo>
                  <a:pt x="282492" y="799351"/>
                </a:lnTo>
                <a:lnTo>
                  <a:pt x="326565" y="811092"/>
                </a:lnTo>
                <a:lnTo>
                  <a:pt x="372196" y="817875"/>
                </a:lnTo>
                <a:lnTo>
                  <a:pt x="419040" y="819437"/>
                </a:lnTo>
                <a:lnTo>
                  <a:pt x="466749" y="815516"/>
                </a:lnTo>
                <a:lnTo>
                  <a:pt x="513690" y="806135"/>
                </a:lnTo>
                <a:lnTo>
                  <a:pt x="558288" y="791723"/>
                </a:lnTo>
                <a:lnTo>
                  <a:pt x="600283" y="772625"/>
                </a:lnTo>
                <a:lnTo>
                  <a:pt x="639412" y="749191"/>
                </a:lnTo>
                <a:lnTo>
                  <a:pt x="675413" y="721766"/>
                </a:lnTo>
                <a:lnTo>
                  <a:pt x="708026" y="690699"/>
                </a:lnTo>
                <a:lnTo>
                  <a:pt x="736987" y="656336"/>
                </a:lnTo>
                <a:lnTo>
                  <a:pt x="762036" y="619025"/>
                </a:lnTo>
                <a:lnTo>
                  <a:pt x="782911" y="579112"/>
                </a:lnTo>
                <a:lnTo>
                  <a:pt x="799351" y="536946"/>
                </a:lnTo>
                <a:lnTo>
                  <a:pt x="811092" y="492874"/>
                </a:lnTo>
                <a:lnTo>
                  <a:pt x="817875" y="447242"/>
                </a:lnTo>
                <a:lnTo>
                  <a:pt x="819437" y="400398"/>
                </a:lnTo>
                <a:lnTo>
                  <a:pt x="815516" y="352690"/>
                </a:lnTo>
                <a:lnTo>
                  <a:pt x="806135" y="305749"/>
                </a:lnTo>
                <a:lnTo>
                  <a:pt x="791723" y="261150"/>
                </a:lnTo>
                <a:lnTo>
                  <a:pt x="772625" y="219154"/>
                </a:lnTo>
                <a:lnTo>
                  <a:pt x="749191" y="180024"/>
                </a:lnTo>
                <a:lnTo>
                  <a:pt x="721766" y="144022"/>
                </a:lnTo>
                <a:lnTo>
                  <a:pt x="690699" y="111409"/>
                </a:lnTo>
                <a:lnTo>
                  <a:pt x="656336" y="82447"/>
                </a:lnTo>
                <a:lnTo>
                  <a:pt x="619025" y="57397"/>
                </a:lnTo>
                <a:lnTo>
                  <a:pt x="579112" y="36522"/>
                </a:lnTo>
                <a:lnTo>
                  <a:pt x="536946" y="20082"/>
                </a:lnTo>
                <a:lnTo>
                  <a:pt x="492874" y="8341"/>
                </a:lnTo>
                <a:lnTo>
                  <a:pt x="447242" y="1560"/>
                </a:lnTo>
                <a:lnTo>
                  <a:pt x="400398" y="0"/>
                </a:lnTo>
                <a:close/>
              </a:path>
            </a:pathLst>
          </a:custGeom>
          <a:solidFill>
            <a:srgbClr val="C01F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59994" y="7361440"/>
            <a:ext cx="2201545" cy="1739264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5"/>
              </a:spcBef>
            </a:pPr>
            <a:endParaRPr sz="2300">
              <a:latin typeface="Times New Roman"/>
              <a:cs typeface="Times New Roman"/>
            </a:endParaRPr>
          </a:p>
          <a:p>
            <a:pPr marL="204470">
              <a:lnSpc>
                <a:spcPct val="100000"/>
              </a:lnSpc>
            </a:pP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249,-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90672" y="7708089"/>
            <a:ext cx="657225" cy="374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40" b="1">
                <a:solidFill>
                  <a:srgbClr val="FFFFFF"/>
                </a:solidFill>
                <a:latin typeface="Arial"/>
                <a:cs typeface="Arial"/>
              </a:rPr>
              <a:t>288,-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7953" y="7426005"/>
            <a:ext cx="1235612" cy="1710888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508647" y="5336662"/>
            <a:ext cx="1718945" cy="1689735"/>
            <a:chOff x="508647" y="5336662"/>
            <a:chExt cx="1718945" cy="168973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086" y="5501208"/>
              <a:ext cx="1481404" cy="152501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8647" y="5336662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5">
                  <a:moveTo>
                    <a:pt x="400398" y="0"/>
                  </a:moveTo>
                  <a:lnTo>
                    <a:pt x="352690" y="3923"/>
                  </a:lnTo>
                  <a:lnTo>
                    <a:pt x="305749" y="13303"/>
                  </a:lnTo>
                  <a:lnTo>
                    <a:pt x="261150" y="27716"/>
                  </a:lnTo>
                  <a:lnTo>
                    <a:pt x="219154" y="46813"/>
                  </a:lnTo>
                  <a:lnTo>
                    <a:pt x="180024" y="70248"/>
                  </a:lnTo>
                  <a:lnTo>
                    <a:pt x="144022" y="97672"/>
                  </a:lnTo>
                  <a:lnTo>
                    <a:pt x="111409" y="128740"/>
                  </a:lnTo>
                  <a:lnTo>
                    <a:pt x="82447" y="163103"/>
                  </a:lnTo>
                  <a:lnTo>
                    <a:pt x="57397" y="200414"/>
                  </a:lnTo>
                  <a:lnTo>
                    <a:pt x="36522" y="240326"/>
                  </a:lnTo>
                  <a:lnTo>
                    <a:pt x="20082" y="282492"/>
                  </a:lnTo>
                  <a:lnTo>
                    <a:pt x="8341" y="326565"/>
                  </a:lnTo>
                  <a:lnTo>
                    <a:pt x="1560" y="372196"/>
                  </a:lnTo>
                  <a:lnTo>
                    <a:pt x="0" y="419040"/>
                  </a:lnTo>
                  <a:lnTo>
                    <a:pt x="3923" y="466749"/>
                  </a:lnTo>
                  <a:lnTo>
                    <a:pt x="13303" y="513690"/>
                  </a:lnTo>
                  <a:lnTo>
                    <a:pt x="27716" y="558288"/>
                  </a:lnTo>
                  <a:lnTo>
                    <a:pt x="46813" y="600283"/>
                  </a:lnTo>
                  <a:lnTo>
                    <a:pt x="70248" y="639412"/>
                  </a:lnTo>
                  <a:lnTo>
                    <a:pt x="97672" y="675413"/>
                  </a:lnTo>
                  <a:lnTo>
                    <a:pt x="128740" y="708026"/>
                  </a:lnTo>
                  <a:lnTo>
                    <a:pt x="163103" y="736987"/>
                  </a:lnTo>
                  <a:lnTo>
                    <a:pt x="200414" y="762036"/>
                  </a:lnTo>
                  <a:lnTo>
                    <a:pt x="240326" y="782911"/>
                  </a:lnTo>
                  <a:lnTo>
                    <a:pt x="282492" y="799351"/>
                  </a:lnTo>
                  <a:lnTo>
                    <a:pt x="326565" y="811092"/>
                  </a:lnTo>
                  <a:lnTo>
                    <a:pt x="372196" y="817875"/>
                  </a:lnTo>
                  <a:lnTo>
                    <a:pt x="419040" y="819437"/>
                  </a:lnTo>
                  <a:lnTo>
                    <a:pt x="466749" y="815516"/>
                  </a:lnTo>
                  <a:lnTo>
                    <a:pt x="513690" y="806135"/>
                  </a:lnTo>
                  <a:lnTo>
                    <a:pt x="558288" y="791723"/>
                  </a:lnTo>
                  <a:lnTo>
                    <a:pt x="600283" y="772625"/>
                  </a:lnTo>
                  <a:lnTo>
                    <a:pt x="639412" y="749191"/>
                  </a:lnTo>
                  <a:lnTo>
                    <a:pt x="675413" y="721766"/>
                  </a:lnTo>
                  <a:lnTo>
                    <a:pt x="708026" y="690699"/>
                  </a:lnTo>
                  <a:lnTo>
                    <a:pt x="736987" y="656336"/>
                  </a:lnTo>
                  <a:lnTo>
                    <a:pt x="762036" y="619025"/>
                  </a:lnTo>
                  <a:lnTo>
                    <a:pt x="782911" y="579112"/>
                  </a:lnTo>
                  <a:lnTo>
                    <a:pt x="799351" y="536946"/>
                  </a:lnTo>
                  <a:lnTo>
                    <a:pt x="811092" y="492874"/>
                  </a:lnTo>
                  <a:lnTo>
                    <a:pt x="817875" y="447242"/>
                  </a:lnTo>
                  <a:lnTo>
                    <a:pt x="819437" y="400398"/>
                  </a:lnTo>
                  <a:lnTo>
                    <a:pt x="815516" y="352690"/>
                  </a:lnTo>
                  <a:lnTo>
                    <a:pt x="806135" y="305749"/>
                  </a:lnTo>
                  <a:lnTo>
                    <a:pt x="791723" y="261150"/>
                  </a:lnTo>
                  <a:lnTo>
                    <a:pt x="772625" y="219154"/>
                  </a:lnTo>
                  <a:lnTo>
                    <a:pt x="749191" y="180024"/>
                  </a:lnTo>
                  <a:lnTo>
                    <a:pt x="721766" y="144022"/>
                  </a:lnTo>
                  <a:lnTo>
                    <a:pt x="690699" y="111409"/>
                  </a:lnTo>
                  <a:lnTo>
                    <a:pt x="656336" y="82447"/>
                  </a:lnTo>
                  <a:lnTo>
                    <a:pt x="619025" y="57397"/>
                  </a:lnTo>
                  <a:lnTo>
                    <a:pt x="579112" y="36522"/>
                  </a:lnTo>
                  <a:lnTo>
                    <a:pt x="536946" y="20082"/>
                  </a:lnTo>
                  <a:lnTo>
                    <a:pt x="492874" y="8341"/>
                  </a:lnTo>
                  <a:lnTo>
                    <a:pt x="447242" y="1560"/>
                  </a:lnTo>
                  <a:lnTo>
                    <a:pt x="400398" y="0"/>
                  </a:lnTo>
                  <a:close/>
                </a:path>
              </a:pathLst>
            </a:custGeom>
            <a:solidFill>
              <a:srgbClr val="C01F3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2789791" y="5334580"/>
            <a:ext cx="1782445" cy="1609725"/>
            <a:chOff x="2789791" y="5334580"/>
            <a:chExt cx="1782445" cy="160972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8236" y="5442267"/>
              <a:ext cx="1463928" cy="150175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789791" y="5334580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5">
                  <a:moveTo>
                    <a:pt x="400398" y="0"/>
                  </a:moveTo>
                  <a:lnTo>
                    <a:pt x="352690" y="3923"/>
                  </a:lnTo>
                  <a:lnTo>
                    <a:pt x="305749" y="13303"/>
                  </a:lnTo>
                  <a:lnTo>
                    <a:pt x="261150" y="27716"/>
                  </a:lnTo>
                  <a:lnTo>
                    <a:pt x="219154" y="46813"/>
                  </a:lnTo>
                  <a:lnTo>
                    <a:pt x="180024" y="70248"/>
                  </a:lnTo>
                  <a:lnTo>
                    <a:pt x="144022" y="97672"/>
                  </a:lnTo>
                  <a:lnTo>
                    <a:pt x="111409" y="128740"/>
                  </a:lnTo>
                  <a:lnTo>
                    <a:pt x="82447" y="163103"/>
                  </a:lnTo>
                  <a:lnTo>
                    <a:pt x="57397" y="200414"/>
                  </a:lnTo>
                  <a:lnTo>
                    <a:pt x="36522" y="240326"/>
                  </a:lnTo>
                  <a:lnTo>
                    <a:pt x="20082" y="282492"/>
                  </a:lnTo>
                  <a:lnTo>
                    <a:pt x="8341" y="326565"/>
                  </a:lnTo>
                  <a:lnTo>
                    <a:pt x="1560" y="372196"/>
                  </a:lnTo>
                  <a:lnTo>
                    <a:pt x="0" y="419040"/>
                  </a:lnTo>
                  <a:lnTo>
                    <a:pt x="3923" y="466749"/>
                  </a:lnTo>
                  <a:lnTo>
                    <a:pt x="13303" y="513690"/>
                  </a:lnTo>
                  <a:lnTo>
                    <a:pt x="27716" y="558288"/>
                  </a:lnTo>
                  <a:lnTo>
                    <a:pt x="46813" y="600283"/>
                  </a:lnTo>
                  <a:lnTo>
                    <a:pt x="70248" y="639412"/>
                  </a:lnTo>
                  <a:lnTo>
                    <a:pt x="97672" y="675413"/>
                  </a:lnTo>
                  <a:lnTo>
                    <a:pt x="128740" y="708026"/>
                  </a:lnTo>
                  <a:lnTo>
                    <a:pt x="163103" y="736987"/>
                  </a:lnTo>
                  <a:lnTo>
                    <a:pt x="200414" y="762036"/>
                  </a:lnTo>
                  <a:lnTo>
                    <a:pt x="240326" y="782911"/>
                  </a:lnTo>
                  <a:lnTo>
                    <a:pt x="282492" y="799351"/>
                  </a:lnTo>
                  <a:lnTo>
                    <a:pt x="326565" y="811092"/>
                  </a:lnTo>
                  <a:lnTo>
                    <a:pt x="372196" y="817875"/>
                  </a:lnTo>
                  <a:lnTo>
                    <a:pt x="419040" y="819437"/>
                  </a:lnTo>
                  <a:lnTo>
                    <a:pt x="466749" y="815516"/>
                  </a:lnTo>
                  <a:lnTo>
                    <a:pt x="513690" y="806135"/>
                  </a:lnTo>
                  <a:lnTo>
                    <a:pt x="558288" y="791723"/>
                  </a:lnTo>
                  <a:lnTo>
                    <a:pt x="600283" y="772625"/>
                  </a:lnTo>
                  <a:lnTo>
                    <a:pt x="639412" y="749191"/>
                  </a:lnTo>
                  <a:lnTo>
                    <a:pt x="675413" y="721766"/>
                  </a:lnTo>
                  <a:lnTo>
                    <a:pt x="708026" y="690699"/>
                  </a:lnTo>
                  <a:lnTo>
                    <a:pt x="736987" y="656336"/>
                  </a:lnTo>
                  <a:lnTo>
                    <a:pt x="762036" y="619025"/>
                  </a:lnTo>
                  <a:lnTo>
                    <a:pt x="782911" y="579112"/>
                  </a:lnTo>
                  <a:lnTo>
                    <a:pt x="799351" y="536946"/>
                  </a:lnTo>
                  <a:lnTo>
                    <a:pt x="811092" y="492874"/>
                  </a:lnTo>
                  <a:lnTo>
                    <a:pt x="817875" y="447242"/>
                  </a:lnTo>
                  <a:lnTo>
                    <a:pt x="819437" y="400398"/>
                  </a:lnTo>
                  <a:lnTo>
                    <a:pt x="815516" y="352690"/>
                  </a:lnTo>
                  <a:lnTo>
                    <a:pt x="806135" y="305749"/>
                  </a:lnTo>
                  <a:lnTo>
                    <a:pt x="791723" y="261150"/>
                  </a:lnTo>
                  <a:lnTo>
                    <a:pt x="772625" y="219154"/>
                  </a:lnTo>
                  <a:lnTo>
                    <a:pt x="749191" y="180024"/>
                  </a:lnTo>
                  <a:lnTo>
                    <a:pt x="721766" y="144022"/>
                  </a:lnTo>
                  <a:lnTo>
                    <a:pt x="690699" y="111409"/>
                  </a:lnTo>
                  <a:lnTo>
                    <a:pt x="656336" y="82447"/>
                  </a:lnTo>
                  <a:lnTo>
                    <a:pt x="619025" y="57397"/>
                  </a:lnTo>
                  <a:lnTo>
                    <a:pt x="579112" y="36522"/>
                  </a:lnTo>
                  <a:lnTo>
                    <a:pt x="536946" y="20082"/>
                  </a:lnTo>
                  <a:lnTo>
                    <a:pt x="492874" y="8341"/>
                  </a:lnTo>
                  <a:lnTo>
                    <a:pt x="447242" y="1560"/>
                  </a:lnTo>
                  <a:lnTo>
                    <a:pt x="400398" y="0"/>
                  </a:lnTo>
                  <a:close/>
                </a:path>
              </a:pathLst>
            </a:custGeom>
            <a:solidFill>
              <a:srgbClr val="C01F3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08896" y="7837538"/>
            <a:ext cx="1799412" cy="1343050"/>
          </a:xfrm>
          <a:prstGeom prst="rect">
            <a:avLst/>
          </a:prstGeom>
        </p:spPr>
      </p:pic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xfrm>
            <a:off x="1033449" y="839145"/>
            <a:ext cx="5493385" cy="68453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490"/>
              <a:t>S</a:t>
            </a:r>
            <a:r>
              <a:rPr dirty="0" spc="55"/>
              <a:t> </a:t>
            </a:r>
            <a:r>
              <a:rPr dirty="0"/>
              <a:t>A</a:t>
            </a:r>
            <a:r>
              <a:rPr dirty="0" spc="-300"/>
              <a:t> </a:t>
            </a:r>
            <a:r>
              <a:rPr dirty="0" spc="-370"/>
              <a:t>L</a:t>
            </a:r>
            <a:r>
              <a:rPr dirty="0" spc="-55"/>
              <a:t> </a:t>
            </a:r>
            <a:r>
              <a:rPr dirty="0" spc="-470"/>
              <a:t>G</a:t>
            </a:r>
            <a:r>
              <a:rPr dirty="0" spc="100"/>
              <a:t> </a:t>
            </a:r>
            <a:r>
              <a:rPr dirty="0" spc="-490"/>
              <a:t>S</a:t>
            </a:r>
            <a:r>
              <a:rPr dirty="0" spc="100"/>
              <a:t> </a:t>
            </a:r>
            <a:r>
              <a:rPr dirty="0"/>
              <a:t>D</a:t>
            </a:r>
            <a:r>
              <a:rPr dirty="0" spc="10"/>
              <a:t> </a:t>
            </a:r>
            <a:r>
              <a:rPr dirty="0" spc="-280"/>
              <a:t>U</a:t>
            </a:r>
            <a:r>
              <a:rPr dirty="0" spc="30"/>
              <a:t> </a:t>
            </a:r>
            <a:r>
              <a:rPr dirty="0" spc="-470"/>
              <a:t>G</a:t>
            </a:r>
            <a:r>
              <a:rPr dirty="0" spc="100"/>
              <a:t> </a:t>
            </a:r>
            <a:r>
              <a:rPr dirty="0"/>
              <a:t>N</a:t>
            </a:r>
            <a:r>
              <a:rPr dirty="0" spc="30"/>
              <a:t> </a:t>
            </a:r>
            <a:r>
              <a:rPr dirty="0"/>
              <a:t>A</a:t>
            </a:r>
            <a:r>
              <a:rPr dirty="0" spc="25"/>
              <a:t> </a:t>
            </a:r>
            <a:r>
              <a:rPr dirty="0" spc="-80"/>
              <a:t>D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855305" y="518220"/>
            <a:ext cx="1849755" cy="333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17600" algn="l"/>
              </a:tabLst>
            </a:pPr>
            <a:r>
              <a:rPr dirty="0" sz="2000" spc="195">
                <a:solidFill>
                  <a:srgbClr val="231F20"/>
                </a:solidFill>
                <a:latin typeface="Arial"/>
                <a:cs typeface="Arial"/>
              </a:rPr>
              <a:t>JULEN</a:t>
            </a:r>
            <a:r>
              <a:rPr dirty="0" sz="200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dirty="0" sz="2000" spc="220">
                <a:solidFill>
                  <a:srgbClr val="231F20"/>
                </a:solidFill>
                <a:latin typeface="Arial"/>
                <a:cs typeface="Arial"/>
              </a:rPr>
              <a:t>20</a:t>
            </a:r>
            <a:r>
              <a:rPr dirty="0" sz="2000" spc="-1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2000" spc="-75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dirty="0" sz="2000" spc="-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2000" spc="-50">
                <a:solidFill>
                  <a:srgbClr val="231F20"/>
                </a:solidFill>
                <a:latin typeface="Arial"/>
                <a:cs typeface="Arial"/>
              </a:rPr>
              <a:t>6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177999" y="1305001"/>
            <a:ext cx="4286250" cy="3827145"/>
            <a:chOff x="2177999" y="1305001"/>
            <a:chExt cx="4286250" cy="3827145"/>
          </a:xfrm>
        </p:grpSpPr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77999" y="1305001"/>
              <a:ext cx="3237611" cy="382658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024763" y="3160290"/>
              <a:ext cx="1439545" cy="1439545"/>
            </a:xfrm>
            <a:custGeom>
              <a:avLst/>
              <a:gdLst/>
              <a:ahLst/>
              <a:cxnLst/>
              <a:rect l="l" t="t" r="r" b="b"/>
              <a:pathLst>
                <a:path w="1439545" h="1439545">
                  <a:moveTo>
                    <a:pt x="713241" y="0"/>
                  </a:moveTo>
                  <a:lnTo>
                    <a:pt x="666566" y="1986"/>
                  </a:lnTo>
                  <a:lnTo>
                    <a:pt x="619499" y="7054"/>
                  </a:lnTo>
                  <a:lnTo>
                    <a:pt x="572860" y="15155"/>
                  </a:lnTo>
                  <a:lnTo>
                    <a:pt x="527447" y="26110"/>
                  </a:lnTo>
                  <a:lnTo>
                    <a:pt x="483341" y="39814"/>
                  </a:lnTo>
                  <a:lnTo>
                    <a:pt x="440623" y="56159"/>
                  </a:lnTo>
                  <a:lnTo>
                    <a:pt x="399373" y="75037"/>
                  </a:lnTo>
                  <a:lnTo>
                    <a:pt x="359673" y="96342"/>
                  </a:lnTo>
                  <a:lnTo>
                    <a:pt x="321602" y="119967"/>
                  </a:lnTo>
                  <a:lnTo>
                    <a:pt x="285242" y="145805"/>
                  </a:lnTo>
                  <a:lnTo>
                    <a:pt x="250674" y="173748"/>
                  </a:lnTo>
                  <a:lnTo>
                    <a:pt x="217977" y="203690"/>
                  </a:lnTo>
                  <a:lnTo>
                    <a:pt x="187234" y="235523"/>
                  </a:lnTo>
                  <a:lnTo>
                    <a:pt x="158523" y="269140"/>
                  </a:lnTo>
                  <a:lnTo>
                    <a:pt x="131927" y="304435"/>
                  </a:lnTo>
                  <a:lnTo>
                    <a:pt x="107526" y="341299"/>
                  </a:lnTo>
                  <a:lnTo>
                    <a:pt x="85400" y="379627"/>
                  </a:lnTo>
                  <a:lnTo>
                    <a:pt x="65631" y="419310"/>
                  </a:lnTo>
                  <a:lnTo>
                    <a:pt x="48298" y="460242"/>
                  </a:lnTo>
                  <a:lnTo>
                    <a:pt x="33483" y="502316"/>
                  </a:lnTo>
                  <a:lnTo>
                    <a:pt x="21267" y="545424"/>
                  </a:lnTo>
                  <a:lnTo>
                    <a:pt x="11730" y="589460"/>
                  </a:lnTo>
                  <a:lnTo>
                    <a:pt x="4952" y="634316"/>
                  </a:lnTo>
                  <a:lnTo>
                    <a:pt x="1015" y="679886"/>
                  </a:lnTo>
                  <a:lnTo>
                    <a:pt x="0" y="726062"/>
                  </a:lnTo>
                  <a:lnTo>
                    <a:pt x="1986" y="772737"/>
                  </a:lnTo>
                  <a:lnTo>
                    <a:pt x="7054" y="819804"/>
                  </a:lnTo>
                  <a:lnTo>
                    <a:pt x="15155" y="866445"/>
                  </a:lnTo>
                  <a:lnTo>
                    <a:pt x="26110" y="911859"/>
                  </a:lnTo>
                  <a:lnTo>
                    <a:pt x="39814" y="955966"/>
                  </a:lnTo>
                  <a:lnTo>
                    <a:pt x="56159" y="998685"/>
                  </a:lnTo>
                  <a:lnTo>
                    <a:pt x="75037" y="1039936"/>
                  </a:lnTo>
                  <a:lnTo>
                    <a:pt x="96342" y="1079637"/>
                  </a:lnTo>
                  <a:lnTo>
                    <a:pt x="119967" y="1117709"/>
                  </a:lnTo>
                  <a:lnTo>
                    <a:pt x="145805" y="1154069"/>
                  </a:lnTo>
                  <a:lnTo>
                    <a:pt x="173748" y="1188639"/>
                  </a:lnTo>
                  <a:lnTo>
                    <a:pt x="203690" y="1221336"/>
                  </a:lnTo>
                  <a:lnTo>
                    <a:pt x="235523" y="1252080"/>
                  </a:lnTo>
                  <a:lnTo>
                    <a:pt x="269140" y="1280791"/>
                  </a:lnTo>
                  <a:lnTo>
                    <a:pt x="304435" y="1307387"/>
                  </a:lnTo>
                  <a:lnTo>
                    <a:pt x="341299" y="1331789"/>
                  </a:lnTo>
                  <a:lnTo>
                    <a:pt x="379627" y="1353915"/>
                  </a:lnTo>
                  <a:lnTo>
                    <a:pt x="419310" y="1373684"/>
                  </a:lnTo>
                  <a:lnTo>
                    <a:pt x="460242" y="1391017"/>
                  </a:lnTo>
                  <a:lnTo>
                    <a:pt x="502316" y="1405832"/>
                  </a:lnTo>
                  <a:lnTo>
                    <a:pt x="545424" y="1418048"/>
                  </a:lnTo>
                  <a:lnTo>
                    <a:pt x="589460" y="1427586"/>
                  </a:lnTo>
                  <a:lnTo>
                    <a:pt x="634316" y="1434363"/>
                  </a:lnTo>
                  <a:lnTo>
                    <a:pt x="679886" y="1438300"/>
                  </a:lnTo>
                  <a:lnTo>
                    <a:pt x="726062" y="1439316"/>
                  </a:lnTo>
                  <a:lnTo>
                    <a:pt x="772737" y="1437330"/>
                  </a:lnTo>
                  <a:lnTo>
                    <a:pt x="819804" y="1432261"/>
                  </a:lnTo>
                  <a:lnTo>
                    <a:pt x="866445" y="1424161"/>
                  </a:lnTo>
                  <a:lnTo>
                    <a:pt x="911859" y="1413205"/>
                  </a:lnTo>
                  <a:lnTo>
                    <a:pt x="955966" y="1399502"/>
                  </a:lnTo>
                  <a:lnTo>
                    <a:pt x="998685" y="1383157"/>
                  </a:lnTo>
                  <a:lnTo>
                    <a:pt x="1039936" y="1364279"/>
                  </a:lnTo>
                  <a:lnTo>
                    <a:pt x="1079637" y="1342973"/>
                  </a:lnTo>
                  <a:lnTo>
                    <a:pt x="1117709" y="1319348"/>
                  </a:lnTo>
                  <a:lnTo>
                    <a:pt x="1154069" y="1293510"/>
                  </a:lnTo>
                  <a:lnTo>
                    <a:pt x="1188639" y="1265567"/>
                  </a:lnTo>
                  <a:lnTo>
                    <a:pt x="1221336" y="1235626"/>
                  </a:lnTo>
                  <a:lnTo>
                    <a:pt x="1252080" y="1203793"/>
                  </a:lnTo>
                  <a:lnTo>
                    <a:pt x="1280791" y="1170175"/>
                  </a:lnTo>
                  <a:lnTo>
                    <a:pt x="1307387" y="1134881"/>
                  </a:lnTo>
                  <a:lnTo>
                    <a:pt x="1331789" y="1098016"/>
                  </a:lnTo>
                  <a:lnTo>
                    <a:pt x="1353915" y="1059689"/>
                  </a:lnTo>
                  <a:lnTo>
                    <a:pt x="1373684" y="1020006"/>
                  </a:lnTo>
                  <a:lnTo>
                    <a:pt x="1391017" y="979073"/>
                  </a:lnTo>
                  <a:lnTo>
                    <a:pt x="1405832" y="937000"/>
                  </a:lnTo>
                  <a:lnTo>
                    <a:pt x="1418048" y="893891"/>
                  </a:lnTo>
                  <a:lnTo>
                    <a:pt x="1427586" y="849855"/>
                  </a:lnTo>
                  <a:lnTo>
                    <a:pt x="1434363" y="804999"/>
                  </a:lnTo>
                  <a:lnTo>
                    <a:pt x="1438300" y="759430"/>
                  </a:lnTo>
                  <a:lnTo>
                    <a:pt x="1439316" y="713254"/>
                  </a:lnTo>
                  <a:lnTo>
                    <a:pt x="1437330" y="666579"/>
                  </a:lnTo>
                  <a:lnTo>
                    <a:pt x="1432261" y="619512"/>
                  </a:lnTo>
                  <a:lnTo>
                    <a:pt x="1424159" y="572871"/>
                  </a:lnTo>
                  <a:lnTo>
                    <a:pt x="1413203" y="527457"/>
                  </a:lnTo>
                  <a:lnTo>
                    <a:pt x="1399498" y="483350"/>
                  </a:lnTo>
                  <a:lnTo>
                    <a:pt x="1383152" y="440630"/>
                  </a:lnTo>
                  <a:lnTo>
                    <a:pt x="1364272" y="399380"/>
                  </a:lnTo>
                  <a:lnTo>
                    <a:pt x="1342966" y="359678"/>
                  </a:lnTo>
                  <a:lnTo>
                    <a:pt x="1319340" y="321607"/>
                  </a:lnTo>
                  <a:lnTo>
                    <a:pt x="1293502" y="285246"/>
                  </a:lnTo>
                  <a:lnTo>
                    <a:pt x="1265558" y="250677"/>
                  </a:lnTo>
                  <a:lnTo>
                    <a:pt x="1235616" y="217980"/>
                  </a:lnTo>
                  <a:lnTo>
                    <a:pt x="1203782" y="187236"/>
                  </a:lnTo>
                  <a:lnTo>
                    <a:pt x="1170164" y="158525"/>
                  </a:lnTo>
                  <a:lnTo>
                    <a:pt x="1134870" y="131928"/>
                  </a:lnTo>
                  <a:lnTo>
                    <a:pt x="1098005" y="107527"/>
                  </a:lnTo>
                  <a:lnTo>
                    <a:pt x="1059677" y="85401"/>
                  </a:lnTo>
                  <a:lnTo>
                    <a:pt x="1019993" y="65631"/>
                  </a:lnTo>
                  <a:lnTo>
                    <a:pt x="979061" y="48299"/>
                  </a:lnTo>
                  <a:lnTo>
                    <a:pt x="936987" y="33484"/>
                  </a:lnTo>
                  <a:lnTo>
                    <a:pt x="893879" y="21267"/>
                  </a:lnTo>
                  <a:lnTo>
                    <a:pt x="849843" y="11730"/>
                  </a:lnTo>
                  <a:lnTo>
                    <a:pt x="804987" y="4952"/>
                  </a:lnTo>
                  <a:lnTo>
                    <a:pt x="759417" y="1015"/>
                  </a:lnTo>
                  <a:lnTo>
                    <a:pt x="713241" y="0"/>
                  </a:lnTo>
                  <a:close/>
                </a:path>
              </a:pathLst>
            </a:custGeom>
            <a:solidFill>
              <a:srgbClr val="C01F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614871" y="5543617"/>
            <a:ext cx="619125" cy="374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100" b="1">
                <a:solidFill>
                  <a:srgbClr val="FFFFFF"/>
                </a:solidFill>
                <a:latin typeface="Arial"/>
                <a:cs typeface="Arial"/>
              </a:rPr>
              <a:t>184,-</a:t>
            </a:r>
            <a:endParaRPr sz="2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80741" y="5202644"/>
            <a:ext cx="2201545" cy="1744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endParaRPr sz="2300">
              <a:latin typeface="Times New Roman"/>
              <a:cs typeface="Times New Roman"/>
            </a:endParaRPr>
          </a:p>
          <a:p>
            <a:pPr marL="200025">
              <a:lnSpc>
                <a:spcPct val="100000"/>
              </a:lnSpc>
            </a:pP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205,-</a:t>
            </a:r>
            <a:endParaRPr sz="2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96789" y="5200002"/>
            <a:ext cx="2201545" cy="17443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endParaRPr sz="2300">
              <a:latin typeface="Times New Roman"/>
              <a:cs typeface="Times New Roman"/>
            </a:endParaRPr>
          </a:p>
          <a:p>
            <a:pPr marL="197485">
              <a:lnSpc>
                <a:spcPct val="100000"/>
              </a:lnSpc>
              <a:spcBef>
                <a:spcPts val="5"/>
              </a:spcBef>
            </a:pP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278,-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01005" y="5202009"/>
            <a:ext cx="1633905" cy="171056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5318334" y="3547890"/>
            <a:ext cx="995044" cy="6076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00" spc="-13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3800" spc="-65" b="1">
                <a:solidFill>
                  <a:srgbClr val="FFFFFF"/>
                </a:solidFill>
                <a:latin typeface="Arial"/>
                <a:cs typeface="Arial"/>
              </a:rPr>
              <a:t>13</a:t>
            </a:r>
            <a:r>
              <a:rPr dirty="0" sz="3800" spc="-675" b="1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z="3800" spc="-65" b="1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3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7300" y="3713150"/>
            <a:ext cx="2303145" cy="955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1900"/>
              </a:lnSpc>
              <a:spcBef>
                <a:spcPts val="95"/>
              </a:spcBef>
            </a:pPr>
            <a:r>
              <a:rPr dirty="0" sz="1250" b="1">
                <a:solidFill>
                  <a:srgbClr val="55836A"/>
                </a:solidFill>
                <a:latin typeface="Arial"/>
                <a:cs typeface="Arial"/>
              </a:rPr>
              <a:t>JULENISSENS</a:t>
            </a:r>
            <a:r>
              <a:rPr dirty="0" sz="1250" spc="47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55836A"/>
                </a:solidFill>
                <a:latin typeface="Arial"/>
                <a:cs typeface="Arial"/>
              </a:rPr>
              <a:t>FAVORITTER</a:t>
            </a:r>
            <a:r>
              <a:rPr dirty="0" sz="1250" spc="50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55836A"/>
                </a:solidFill>
                <a:latin typeface="Arial"/>
                <a:cs typeface="Arial"/>
              </a:rPr>
              <a:t>I</a:t>
            </a:r>
            <a:r>
              <a:rPr dirty="0" sz="1250" spc="150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55836A"/>
                </a:solidFill>
                <a:latin typeface="Arial"/>
                <a:cs typeface="Arial"/>
              </a:rPr>
              <a:t>SEKK</a:t>
            </a:r>
            <a:r>
              <a:rPr dirty="0" sz="1250" spc="15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1250" spc="-70" b="1">
                <a:solidFill>
                  <a:srgbClr val="55836A"/>
                </a:solidFill>
                <a:latin typeface="Arial"/>
                <a:cs typeface="Arial"/>
              </a:rPr>
              <a:t>1,</a:t>
            </a:r>
            <a:r>
              <a:rPr dirty="0" sz="1250" spc="-22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1250" spc="60" b="1">
                <a:solidFill>
                  <a:srgbClr val="55836A"/>
                </a:solidFill>
                <a:latin typeface="Arial"/>
                <a:cs typeface="Arial"/>
              </a:rPr>
              <a:t>4</a:t>
            </a:r>
            <a:r>
              <a:rPr dirty="0" sz="1250" spc="155" b="1">
                <a:solidFill>
                  <a:srgbClr val="55836A"/>
                </a:solidFill>
                <a:latin typeface="Arial"/>
                <a:cs typeface="Arial"/>
              </a:rPr>
              <a:t> </a:t>
            </a:r>
            <a:r>
              <a:rPr dirty="0" sz="1250" spc="-25" b="1">
                <a:solidFill>
                  <a:srgbClr val="55836A"/>
                </a:solidFill>
                <a:latin typeface="Arial"/>
                <a:cs typeface="Arial"/>
              </a:rPr>
              <a:t>KG</a:t>
            </a:r>
            <a:endParaRPr sz="1250">
              <a:latin typeface="Arial"/>
              <a:cs typeface="Arial"/>
            </a:endParaRPr>
          </a:p>
          <a:p>
            <a:pPr marL="12700" marR="226060">
              <a:lnSpc>
                <a:spcPct val="103099"/>
              </a:lnSpc>
              <a:spcBef>
                <a:spcPts val="1190"/>
              </a:spcBef>
            </a:pP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Innhold:</a:t>
            </a:r>
            <a:r>
              <a:rPr dirty="0" sz="10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Smågodtmiks</a:t>
            </a:r>
            <a:r>
              <a:rPr dirty="0" sz="10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og</a:t>
            </a:r>
            <a:r>
              <a:rPr dirty="0" sz="10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innpakket </a:t>
            </a:r>
            <a:r>
              <a:rPr dirty="0" sz="1000">
                <a:solidFill>
                  <a:srgbClr val="231F20"/>
                </a:solidFill>
                <a:latin typeface="Arial"/>
                <a:cs typeface="Arial"/>
              </a:rPr>
              <a:t>merkevaresjokolade</a:t>
            </a:r>
            <a:r>
              <a:rPr dirty="0" sz="1000" spc="-10">
                <a:solidFill>
                  <a:srgbClr val="231F20"/>
                </a:solidFill>
                <a:latin typeface="Arial"/>
                <a:cs typeface="Arial"/>
              </a:rPr>
              <a:t> 1400g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105898" y="7501162"/>
            <a:ext cx="1773555" cy="1567180"/>
            <a:chOff x="5105898" y="7501162"/>
            <a:chExt cx="1773555" cy="1567180"/>
          </a:xfrm>
        </p:grpSpPr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5898" y="7524022"/>
              <a:ext cx="1773453" cy="154403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117906" y="7501162"/>
              <a:ext cx="819785" cy="819785"/>
            </a:xfrm>
            <a:custGeom>
              <a:avLst/>
              <a:gdLst/>
              <a:ahLst/>
              <a:cxnLst/>
              <a:rect l="l" t="t" r="r" b="b"/>
              <a:pathLst>
                <a:path w="819785" h="819784">
                  <a:moveTo>
                    <a:pt x="400398" y="0"/>
                  </a:moveTo>
                  <a:lnTo>
                    <a:pt x="352690" y="3923"/>
                  </a:lnTo>
                  <a:lnTo>
                    <a:pt x="305749" y="13303"/>
                  </a:lnTo>
                  <a:lnTo>
                    <a:pt x="261150" y="27716"/>
                  </a:lnTo>
                  <a:lnTo>
                    <a:pt x="219154" y="46813"/>
                  </a:lnTo>
                  <a:lnTo>
                    <a:pt x="180024" y="70248"/>
                  </a:lnTo>
                  <a:lnTo>
                    <a:pt x="144022" y="97672"/>
                  </a:lnTo>
                  <a:lnTo>
                    <a:pt x="111409" y="128740"/>
                  </a:lnTo>
                  <a:lnTo>
                    <a:pt x="82447" y="163103"/>
                  </a:lnTo>
                  <a:lnTo>
                    <a:pt x="57397" y="200414"/>
                  </a:lnTo>
                  <a:lnTo>
                    <a:pt x="36522" y="240326"/>
                  </a:lnTo>
                  <a:lnTo>
                    <a:pt x="20082" y="282492"/>
                  </a:lnTo>
                  <a:lnTo>
                    <a:pt x="8341" y="326565"/>
                  </a:lnTo>
                  <a:lnTo>
                    <a:pt x="1560" y="372196"/>
                  </a:lnTo>
                  <a:lnTo>
                    <a:pt x="0" y="419040"/>
                  </a:lnTo>
                  <a:lnTo>
                    <a:pt x="3923" y="466749"/>
                  </a:lnTo>
                  <a:lnTo>
                    <a:pt x="13303" y="513690"/>
                  </a:lnTo>
                  <a:lnTo>
                    <a:pt x="27716" y="558288"/>
                  </a:lnTo>
                  <a:lnTo>
                    <a:pt x="46813" y="600283"/>
                  </a:lnTo>
                  <a:lnTo>
                    <a:pt x="70248" y="639412"/>
                  </a:lnTo>
                  <a:lnTo>
                    <a:pt x="97672" y="675413"/>
                  </a:lnTo>
                  <a:lnTo>
                    <a:pt x="128740" y="708026"/>
                  </a:lnTo>
                  <a:lnTo>
                    <a:pt x="163103" y="736987"/>
                  </a:lnTo>
                  <a:lnTo>
                    <a:pt x="200414" y="762036"/>
                  </a:lnTo>
                  <a:lnTo>
                    <a:pt x="240326" y="782911"/>
                  </a:lnTo>
                  <a:lnTo>
                    <a:pt x="282492" y="799351"/>
                  </a:lnTo>
                  <a:lnTo>
                    <a:pt x="326565" y="811092"/>
                  </a:lnTo>
                  <a:lnTo>
                    <a:pt x="372196" y="817875"/>
                  </a:lnTo>
                  <a:lnTo>
                    <a:pt x="419040" y="819437"/>
                  </a:lnTo>
                  <a:lnTo>
                    <a:pt x="466749" y="815516"/>
                  </a:lnTo>
                  <a:lnTo>
                    <a:pt x="513690" y="806135"/>
                  </a:lnTo>
                  <a:lnTo>
                    <a:pt x="558288" y="791723"/>
                  </a:lnTo>
                  <a:lnTo>
                    <a:pt x="600283" y="772625"/>
                  </a:lnTo>
                  <a:lnTo>
                    <a:pt x="639412" y="749191"/>
                  </a:lnTo>
                  <a:lnTo>
                    <a:pt x="675413" y="721766"/>
                  </a:lnTo>
                  <a:lnTo>
                    <a:pt x="708026" y="690699"/>
                  </a:lnTo>
                  <a:lnTo>
                    <a:pt x="736987" y="656336"/>
                  </a:lnTo>
                  <a:lnTo>
                    <a:pt x="762036" y="619025"/>
                  </a:lnTo>
                  <a:lnTo>
                    <a:pt x="782911" y="579112"/>
                  </a:lnTo>
                  <a:lnTo>
                    <a:pt x="799351" y="536946"/>
                  </a:lnTo>
                  <a:lnTo>
                    <a:pt x="811092" y="492874"/>
                  </a:lnTo>
                  <a:lnTo>
                    <a:pt x="817875" y="447242"/>
                  </a:lnTo>
                  <a:lnTo>
                    <a:pt x="819437" y="400398"/>
                  </a:lnTo>
                  <a:lnTo>
                    <a:pt x="815516" y="352690"/>
                  </a:lnTo>
                  <a:lnTo>
                    <a:pt x="806135" y="305749"/>
                  </a:lnTo>
                  <a:lnTo>
                    <a:pt x="791723" y="261150"/>
                  </a:lnTo>
                  <a:lnTo>
                    <a:pt x="772625" y="219154"/>
                  </a:lnTo>
                  <a:lnTo>
                    <a:pt x="749191" y="180024"/>
                  </a:lnTo>
                  <a:lnTo>
                    <a:pt x="721766" y="144022"/>
                  </a:lnTo>
                  <a:lnTo>
                    <a:pt x="690699" y="111409"/>
                  </a:lnTo>
                  <a:lnTo>
                    <a:pt x="656336" y="82447"/>
                  </a:lnTo>
                  <a:lnTo>
                    <a:pt x="619025" y="57397"/>
                  </a:lnTo>
                  <a:lnTo>
                    <a:pt x="579112" y="36522"/>
                  </a:lnTo>
                  <a:lnTo>
                    <a:pt x="536946" y="20082"/>
                  </a:lnTo>
                  <a:lnTo>
                    <a:pt x="492874" y="8341"/>
                  </a:lnTo>
                  <a:lnTo>
                    <a:pt x="447242" y="1560"/>
                  </a:lnTo>
                  <a:lnTo>
                    <a:pt x="400398" y="0"/>
                  </a:lnTo>
                  <a:close/>
                </a:path>
              </a:pathLst>
            </a:custGeom>
            <a:solidFill>
              <a:srgbClr val="C01F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4998961" y="7363511"/>
            <a:ext cx="2201545" cy="1739264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55"/>
              </a:spcBef>
            </a:pPr>
            <a:endParaRPr sz="2300">
              <a:latin typeface="Times New Roman"/>
              <a:cs typeface="Times New Roman"/>
            </a:endParaRPr>
          </a:p>
          <a:p>
            <a:pPr marL="214629">
              <a:lnSpc>
                <a:spcPct val="100000"/>
              </a:lnSpc>
            </a:pP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299,-</a:t>
            </a:r>
            <a:endParaRPr sz="23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950766" y="2772113"/>
            <a:ext cx="793750" cy="793750"/>
          </a:xfrm>
          <a:custGeom>
            <a:avLst/>
            <a:gdLst/>
            <a:ahLst/>
            <a:cxnLst/>
            <a:rect l="l" t="t" r="r" b="b"/>
            <a:pathLst>
              <a:path w="793750" h="793750">
                <a:moveTo>
                  <a:pt x="387700" y="0"/>
                </a:moveTo>
                <a:lnTo>
                  <a:pt x="341503" y="3795"/>
                </a:lnTo>
                <a:lnTo>
                  <a:pt x="296051" y="12880"/>
                </a:lnTo>
                <a:lnTo>
                  <a:pt x="252867" y="26837"/>
                </a:lnTo>
                <a:lnTo>
                  <a:pt x="212205" y="45330"/>
                </a:lnTo>
                <a:lnTo>
                  <a:pt x="174316" y="68023"/>
                </a:lnTo>
                <a:lnTo>
                  <a:pt x="139456" y="94580"/>
                </a:lnTo>
                <a:lnTo>
                  <a:pt x="107877" y="124663"/>
                </a:lnTo>
                <a:lnTo>
                  <a:pt x="79834" y="157938"/>
                </a:lnTo>
                <a:lnTo>
                  <a:pt x="55579" y="194067"/>
                </a:lnTo>
                <a:lnTo>
                  <a:pt x="35365" y="232715"/>
                </a:lnTo>
                <a:lnTo>
                  <a:pt x="19447" y="273546"/>
                </a:lnTo>
                <a:lnTo>
                  <a:pt x="8078" y="316222"/>
                </a:lnTo>
                <a:lnTo>
                  <a:pt x="1511" y="360408"/>
                </a:lnTo>
                <a:lnTo>
                  <a:pt x="0" y="405768"/>
                </a:lnTo>
                <a:lnTo>
                  <a:pt x="3797" y="451965"/>
                </a:lnTo>
                <a:lnTo>
                  <a:pt x="12880" y="497417"/>
                </a:lnTo>
                <a:lnTo>
                  <a:pt x="26835" y="540601"/>
                </a:lnTo>
                <a:lnTo>
                  <a:pt x="45326" y="581264"/>
                </a:lnTo>
                <a:lnTo>
                  <a:pt x="68018" y="619152"/>
                </a:lnTo>
                <a:lnTo>
                  <a:pt x="94573" y="654012"/>
                </a:lnTo>
                <a:lnTo>
                  <a:pt x="124655" y="685591"/>
                </a:lnTo>
                <a:lnTo>
                  <a:pt x="157929" y="713634"/>
                </a:lnTo>
                <a:lnTo>
                  <a:pt x="194058" y="737890"/>
                </a:lnTo>
                <a:lnTo>
                  <a:pt x="232706" y="758103"/>
                </a:lnTo>
                <a:lnTo>
                  <a:pt x="273536" y="774021"/>
                </a:lnTo>
                <a:lnTo>
                  <a:pt x="316212" y="785390"/>
                </a:lnTo>
                <a:lnTo>
                  <a:pt x="360398" y="791957"/>
                </a:lnTo>
                <a:lnTo>
                  <a:pt x="405758" y="793469"/>
                </a:lnTo>
                <a:lnTo>
                  <a:pt x="451955" y="789671"/>
                </a:lnTo>
                <a:lnTo>
                  <a:pt x="497409" y="780588"/>
                </a:lnTo>
                <a:lnTo>
                  <a:pt x="540595" y="766633"/>
                </a:lnTo>
                <a:lnTo>
                  <a:pt x="581259" y="748141"/>
                </a:lnTo>
                <a:lnTo>
                  <a:pt x="619147" y="725448"/>
                </a:lnTo>
                <a:lnTo>
                  <a:pt x="654008" y="698892"/>
                </a:lnTo>
                <a:lnTo>
                  <a:pt x="685587" y="668809"/>
                </a:lnTo>
                <a:lnTo>
                  <a:pt x="713630" y="635534"/>
                </a:lnTo>
                <a:lnTo>
                  <a:pt x="737886" y="599405"/>
                </a:lnTo>
                <a:lnTo>
                  <a:pt x="758099" y="560757"/>
                </a:lnTo>
                <a:lnTo>
                  <a:pt x="774018" y="519927"/>
                </a:lnTo>
                <a:lnTo>
                  <a:pt x="785388" y="477251"/>
                </a:lnTo>
                <a:lnTo>
                  <a:pt x="791956" y="433066"/>
                </a:lnTo>
                <a:lnTo>
                  <a:pt x="793469" y="387708"/>
                </a:lnTo>
                <a:lnTo>
                  <a:pt x="789673" y="341513"/>
                </a:lnTo>
                <a:lnTo>
                  <a:pt x="780588" y="296059"/>
                </a:lnTo>
                <a:lnTo>
                  <a:pt x="766631" y="252874"/>
                </a:lnTo>
                <a:lnTo>
                  <a:pt x="748138" y="212210"/>
                </a:lnTo>
                <a:lnTo>
                  <a:pt x="725445" y="174321"/>
                </a:lnTo>
                <a:lnTo>
                  <a:pt x="698889" y="139460"/>
                </a:lnTo>
                <a:lnTo>
                  <a:pt x="668805" y="107881"/>
                </a:lnTo>
                <a:lnTo>
                  <a:pt x="635530" y="79838"/>
                </a:lnTo>
                <a:lnTo>
                  <a:pt x="599401" y="55583"/>
                </a:lnTo>
                <a:lnTo>
                  <a:pt x="560753" y="35369"/>
                </a:lnTo>
                <a:lnTo>
                  <a:pt x="519923" y="19451"/>
                </a:lnTo>
                <a:lnTo>
                  <a:pt x="477246" y="8081"/>
                </a:lnTo>
                <a:lnTo>
                  <a:pt x="433060" y="1513"/>
                </a:lnTo>
                <a:lnTo>
                  <a:pt x="387700" y="0"/>
                </a:lnTo>
                <a:close/>
              </a:path>
            </a:pathLst>
          </a:custGeom>
          <a:solidFill>
            <a:srgbClr val="5583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072084" y="3033124"/>
            <a:ext cx="567055" cy="2501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450" spc="-75" b="1">
                <a:solidFill>
                  <a:srgbClr val="FFFFFF"/>
                </a:solidFill>
                <a:latin typeface="Arial"/>
                <a:cs typeface="Arial"/>
              </a:rPr>
              <a:t>1,</a:t>
            </a:r>
            <a:r>
              <a:rPr dirty="0" sz="1450" spc="-2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50" spc="-25" b="1">
                <a:solidFill>
                  <a:srgbClr val="FFFFFF"/>
                </a:solidFill>
                <a:latin typeface="Arial"/>
                <a:cs typeface="Arial"/>
              </a:rPr>
              <a:t>4KG</a:t>
            </a:r>
            <a:endParaRPr sz="1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2026-10-15T07:41:43Z</dcterms:created>
  <dcterms:modified xsi:type="dcterms:W3CDTF">2026-10-15T07:41:43Z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2026-10-15T00:00:00Z</vt:filetime>
  </property>
  <property fmtid="{D5CDD505-2E9C-101B-9397-08002B2CF9AE}" pid="3" name="Creator">
    <vt:lpwstr>Adobe InDesign 21.0 (Macintosh)</vt:lpwstr>
  </property>
  <property fmtid="{D5CDD505-2E9C-101B-9397-08002B2CF9AE}" pid="4" name="LastSaved">
    <vt:filetime>2026-10-15T00:00:00Z</vt:filetime>
  </property>
  <property fmtid="{D5CDD505-2E9C-101B-9397-08002B2CF9AE}" pid="5" name="Producer">
    <vt:lpwstr>Adobe PDF Library 18.0</vt:lpwstr>
  </property>
</Properties>
</file>